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78232A-915F-43D9-BB14-CD78E866931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6120CB5-06AB-46D8-8F68-4C3033DC1914}">
      <dgm:prSet phldrT="[Texto]" custT="1"/>
      <dgm:spPr/>
      <dgm:t>
        <a:bodyPr/>
        <a:lstStyle/>
        <a:p>
          <a:r>
            <a:rPr lang="pt-BR" sz="1200" b="1" dirty="0" smtClean="0"/>
            <a:t>Construção do Hospital do </a:t>
          </a:r>
          <a:r>
            <a:rPr lang="pt-BR" sz="1200" b="1" dirty="0" err="1" smtClean="0"/>
            <a:t>Itapoã</a:t>
          </a:r>
          <a:endParaRPr lang="pt-BR" sz="1200" b="1" dirty="0"/>
        </a:p>
      </dgm:t>
    </dgm:pt>
    <dgm:pt modelId="{9F4E6C6F-7E69-48A6-96F2-C9F69DAC6441}" type="parTrans" cxnId="{8CC9411D-ACA6-4AFF-9ACA-74507C3CF574}">
      <dgm:prSet/>
      <dgm:spPr/>
      <dgm:t>
        <a:bodyPr/>
        <a:lstStyle/>
        <a:p>
          <a:endParaRPr lang="pt-BR"/>
        </a:p>
      </dgm:t>
    </dgm:pt>
    <dgm:pt modelId="{0F140E28-67C6-4014-820B-977443CD83BF}" type="sibTrans" cxnId="{8CC9411D-ACA6-4AFF-9ACA-74507C3CF574}">
      <dgm:prSet/>
      <dgm:spPr/>
      <dgm:t>
        <a:bodyPr/>
        <a:lstStyle/>
        <a:p>
          <a:endParaRPr lang="pt-BR"/>
        </a:p>
      </dgm:t>
    </dgm:pt>
    <dgm:pt modelId="{CEF41C56-F01E-466F-A3ED-2BA23C110311}">
      <dgm:prSet phldrT="[Texto]" custT="1"/>
      <dgm:spPr/>
      <dgm:t>
        <a:bodyPr/>
        <a:lstStyle/>
        <a:p>
          <a:endParaRPr lang="pt-BR" sz="900" b="1" dirty="0"/>
        </a:p>
      </dgm:t>
    </dgm:pt>
    <dgm:pt modelId="{FA70DA5D-AD23-4F4E-B0A8-F7DD116ED34A}" type="parTrans" cxnId="{543EB99F-A885-4681-BDAA-21EAABF075F5}">
      <dgm:prSet/>
      <dgm:spPr/>
      <dgm:t>
        <a:bodyPr/>
        <a:lstStyle/>
        <a:p>
          <a:endParaRPr lang="pt-BR"/>
        </a:p>
      </dgm:t>
    </dgm:pt>
    <dgm:pt modelId="{55ED757A-9A56-4EF7-8BA6-379C39E5EC44}" type="sibTrans" cxnId="{543EB99F-A885-4681-BDAA-21EAABF075F5}">
      <dgm:prSet/>
      <dgm:spPr/>
      <dgm:t>
        <a:bodyPr/>
        <a:lstStyle/>
        <a:p>
          <a:endParaRPr lang="pt-BR"/>
        </a:p>
      </dgm:t>
    </dgm:pt>
    <dgm:pt modelId="{A1E19936-A27E-48A2-8227-5EF4E72DCEB8}">
      <dgm:prSet phldrT="[Texto]" custT="1"/>
      <dgm:spPr/>
      <dgm:t>
        <a:bodyPr/>
        <a:lstStyle/>
        <a:p>
          <a:endParaRPr lang="pt-BR" sz="900" b="1" dirty="0"/>
        </a:p>
      </dgm:t>
    </dgm:pt>
    <dgm:pt modelId="{2D25FD54-C8F8-4BF2-A36B-9D99C2C5A835}" type="parTrans" cxnId="{27841A25-BDF9-4ED2-942B-F65D919B2C00}">
      <dgm:prSet/>
      <dgm:spPr/>
      <dgm:t>
        <a:bodyPr/>
        <a:lstStyle/>
        <a:p>
          <a:endParaRPr lang="pt-BR"/>
        </a:p>
      </dgm:t>
    </dgm:pt>
    <dgm:pt modelId="{843842ED-E857-4019-BB10-6537E22FB9A5}" type="sibTrans" cxnId="{27841A25-BDF9-4ED2-942B-F65D919B2C00}">
      <dgm:prSet/>
      <dgm:spPr/>
      <dgm:t>
        <a:bodyPr/>
        <a:lstStyle/>
        <a:p>
          <a:endParaRPr lang="pt-BR"/>
        </a:p>
      </dgm:t>
    </dgm:pt>
    <dgm:pt modelId="{D7311492-A1DC-46E7-A8CB-2ACFD3DE9771}">
      <dgm:prSet phldrT="[Texto]" custT="1"/>
      <dgm:spPr/>
      <dgm:t>
        <a:bodyPr/>
        <a:lstStyle/>
        <a:p>
          <a:endParaRPr lang="pt-BR" sz="900" b="1" dirty="0"/>
        </a:p>
      </dgm:t>
    </dgm:pt>
    <dgm:pt modelId="{C3D137BC-F81A-47AC-A3A5-8F0D2977E932}" type="parTrans" cxnId="{050DCF14-17A2-443D-856C-51E57F4A0020}">
      <dgm:prSet/>
      <dgm:spPr/>
      <dgm:t>
        <a:bodyPr/>
        <a:lstStyle/>
        <a:p>
          <a:endParaRPr lang="pt-BR"/>
        </a:p>
      </dgm:t>
    </dgm:pt>
    <dgm:pt modelId="{CC0012CC-3669-413D-94EF-999535684B6C}" type="sibTrans" cxnId="{050DCF14-17A2-443D-856C-51E57F4A0020}">
      <dgm:prSet/>
      <dgm:spPr/>
      <dgm:t>
        <a:bodyPr/>
        <a:lstStyle/>
        <a:p>
          <a:endParaRPr lang="pt-BR"/>
        </a:p>
      </dgm:t>
    </dgm:pt>
    <dgm:pt modelId="{CEFC2F4A-550B-4EFF-A251-9E935794D136}">
      <dgm:prSet custT="1"/>
      <dgm:spPr/>
      <dgm:t>
        <a:bodyPr/>
        <a:lstStyle/>
        <a:p>
          <a:endParaRPr lang="pt-BR" sz="900" b="1" dirty="0"/>
        </a:p>
      </dgm:t>
    </dgm:pt>
    <dgm:pt modelId="{00967503-3718-480B-9C7F-50C7475F0DEA}" type="parTrans" cxnId="{6E257E5F-9E93-4B87-BFE8-F7E19D879E46}">
      <dgm:prSet/>
      <dgm:spPr/>
      <dgm:t>
        <a:bodyPr/>
        <a:lstStyle/>
        <a:p>
          <a:endParaRPr lang="pt-BR"/>
        </a:p>
      </dgm:t>
    </dgm:pt>
    <dgm:pt modelId="{6687B27E-C33D-47A7-BE30-6F103C850F6A}" type="sibTrans" cxnId="{6E257E5F-9E93-4B87-BFE8-F7E19D879E46}">
      <dgm:prSet/>
      <dgm:spPr/>
      <dgm:t>
        <a:bodyPr/>
        <a:lstStyle/>
        <a:p>
          <a:endParaRPr lang="pt-BR"/>
        </a:p>
      </dgm:t>
    </dgm:pt>
    <dgm:pt modelId="{C1CA0E59-FA8F-483F-9799-B7B1CC5BC32A}">
      <dgm:prSet custT="1"/>
      <dgm:spPr/>
      <dgm:t>
        <a:bodyPr/>
        <a:lstStyle/>
        <a:p>
          <a:endParaRPr lang="pt-BR" sz="800" dirty="0"/>
        </a:p>
      </dgm:t>
    </dgm:pt>
    <dgm:pt modelId="{D9C91D27-4E2A-481E-BED2-E07C46EC92D7}" type="parTrans" cxnId="{A6879B1D-26AF-4D59-B077-F0AEAFEAB38C}">
      <dgm:prSet/>
      <dgm:spPr/>
      <dgm:t>
        <a:bodyPr/>
        <a:lstStyle/>
        <a:p>
          <a:endParaRPr lang="pt-BR"/>
        </a:p>
      </dgm:t>
    </dgm:pt>
    <dgm:pt modelId="{44E2BE01-B63E-471E-9449-897482BB332C}" type="sibTrans" cxnId="{A6879B1D-26AF-4D59-B077-F0AEAFEAB38C}">
      <dgm:prSet/>
      <dgm:spPr/>
      <dgm:t>
        <a:bodyPr/>
        <a:lstStyle/>
        <a:p>
          <a:endParaRPr lang="pt-BR"/>
        </a:p>
      </dgm:t>
    </dgm:pt>
    <dgm:pt modelId="{A3A89AF1-BCEA-4A13-8202-7358EA14C9A8}">
      <dgm:prSet custT="1"/>
      <dgm:spPr/>
      <dgm:t>
        <a:bodyPr/>
        <a:lstStyle/>
        <a:p>
          <a:endParaRPr lang="pt-BR" sz="800" dirty="0"/>
        </a:p>
      </dgm:t>
    </dgm:pt>
    <dgm:pt modelId="{B8A8D01D-D3D5-4372-AE78-1B598B8FD27E}" type="parTrans" cxnId="{49FFD372-23F4-4C26-A99E-B18BABD55539}">
      <dgm:prSet/>
      <dgm:spPr/>
      <dgm:t>
        <a:bodyPr/>
        <a:lstStyle/>
        <a:p>
          <a:endParaRPr lang="pt-BR"/>
        </a:p>
      </dgm:t>
    </dgm:pt>
    <dgm:pt modelId="{F86423A9-EB5B-417C-87EA-E163C7808190}" type="sibTrans" cxnId="{49FFD372-23F4-4C26-A99E-B18BABD55539}">
      <dgm:prSet/>
      <dgm:spPr/>
      <dgm:t>
        <a:bodyPr/>
        <a:lstStyle/>
        <a:p>
          <a:endParaRPr lang="pt-BR"/>
        </a:p>
      </dgm:t>
    </dgm:pt>
    <dgm:pt modelId="{50B1E38D-341E-4DCE-BF87-285E99F96AE9}">
      <dgm:prSet custT="1"/>
      <dgm:spPr/>
      <dgm:t>
        <a:bodyPr/>
        <a:lstStyle/>
        <a:p>
          <a:endParaRPr lang="pt-BR" sz="900" b="1" dirty="0"/>
        </a:p>
      </dgm:t>
    </dgm:pt>
    <dgm:pt modelId="{70F18AB6-3140-4778-A1F8-00F24036CBFE}" type="parTrans" cxnId="{C10FDEF6-E78F-4FD1-9E73-B7A81B3D1ED5}">
      <dgm:prSet/>
      <dgm:spPr/>
      <dgm:t>
        <a:bodyPr/>
        <a:lstStyle/>
        <a:p>
          <a:endParaRPr lang="pt-BR"/>
        </a:p>
      </dgm:t>
    </dgm:pt>
    <dgm:pt modelId="{FE98B3BC-903C-479D-8940-25893680888C}" type="sibTrans" cxnId="{C10FDEF6-E78F-4FD1-9E73-B7A81B3D1ED5}">
      <dgm:prSet/>
      <dgm:spPr/>
      <dgm:t>
        <a:bodyPr/>
        <a:lstStyle/>
        <a:p>
          <a:endParaRPr lang="pt-BR"/>
        </a:p>
      </dgm:t>
    </dgm:pt>
    <dgm:pt modelId="{8E710F10-6AF9-4EE3-B4D0-BD60C0720973}">
      <dgm:prSet custT="1"/>
      <dgm:spPr/>
      <dgm:t>
        <a:bodyPr/>
        <a:lstStyle/>
        <a:p>
          <a:endParaRPr lang="pt-BR" sz="900" b="1" dirty="0"/>
        </a:p>
      </dgm:t>
    </dgm:pt>
    <dgm:pt modelId="{A4F4E054-14B1-455A-92BB-CD6A266D9F47}" type="parTrans" cxnId="{ED656F9B-63F2-4F3F-BD99-C9CF27594609}">
      <dgm:prSet/>
      <dgm:spPr/>
      <dgm:t>
        <a:bodyPr/>
        <a:lstStyle/>
        <a:p>
          <a:endParaRPr lang="pt-BR"/>
        </a:p>
      </dgm:t>
    </dgm:pt>
    <dgm:pt modelId="{A5340E59-2C6C-43B5-9BD7-84FD6CA2B80C}" type="sibTrans" cxnId="{ED656F9B-63F2-4F3F-BD99-C9CF27594609}">
      <dgm:prSet/>
      <dgm:spPr/>
      <dgm:t>
        <a:bodyPr/>
        <a:lstStyle/>
        <a:p>
          <a:endParaRPr lang="pt-BR"/>
        </a:p>
      </dgm:t>
    </dgm:pt>
    <dgm:pt modelId="{C330623B-CCFA-4A9D-87BA-849DD45F017B}">
      <dgm:prSet custT="1"/>
      <dgm:spPr/>
      <dgm:t>
        <a:bodyPr/>
        <a:lstStyle/>
        <a:p>
          <a:endParaRPr lang="pt-BR" sz="900" b="1" dirty="0"/>
        </a:p>
      </dgm:t>
    </dgm:pt>
    <dgm:pt modelId="{079FD0E9-5461-4F53-866D-076460DA9017}" type="parTrans" cxnId="{251CF218-5E6C-43E7-AF79-C90D684C3FBD}">
      <dgm:prSet/>
      <dgm:spPr/>
      <dgm:t>
        <a:bodyPr/>
        <a:lstStyle/>
        <a:p>
          <a:endParaRPr lang="pt-BR"/>
        </a:p>
      </dgm:t>
    </dgm:pt>
    <dgm:pt modelId="{8EB4136C-404E-4E53-90D5-C355D019D38D}" type="sibTrans" cxnId="{251CF218-5E6C-43E7-AF79-C90D684C3FBD}">
      <dgm:prSet/>
      <dgm:spPr/>
      <dgm:t>
        <a:bodyPr/>
        <a:lstStyle/>
        <a:p>
          <a:endParaRPr lang="pt-BR"/>
        </a:p>
      </dgm:t>
    </dgm:pt>
    <dgm:pt modelId="{A2A925B6-CA80-4883-B3B1-523BF55DF509}">
      <dgm:prSet custT="1"/>
      <dgm:spPr/>
      <dgm:t>
        <a:bodyPr/>
        <a:lstStyle/>
        <a:p>
          <a:endParaRPr lang="pt-BR" sz="800" dirty="0"/>
        </a:p>
      </dgm:t>
    </dgm:pt>
    <dgm:pt modelId="{6B9F9E7D-37E5-4072-95A4-FD79F302367C}" type="parTrans" cxnId="{34340BEE-441F-40CE-BCFF-9E0F104B8D91}">
      <dgm:prSet/>
      <dgm:spPr/>
      <dgm:t>
        <a:bodyPr/>
        <a:lstStyle/>
        <a:p>
          <a:endParaRPr lang="pt-BR"/>
        </a:p>
      </dgm:t>
    </dgm:pt>
    <dgm:pt modelId="{E3CD869C-0C2A-451D-B82E-B0345763C6C6}" type="sibTrans" cxnId="{34340BEE-441F-40CE-BCFF-9E0F104B8D91}">
      <dgm:prSet/>
      <dgm:spPr/>
      <dgm:t>
        <a:bodyPr/>
        <a:lstStyle/>
        <a:p>
          <a:endParaRPr lang="pt-BR"/>
        </a:p>
      </dgm:t>
    </dgm:pt>
    <dgm:pt modelId="{729907C6-B182-4363-A6E9-2CD20569E189}">
      <dgm:prSet custT="1"/>
      <dgm:spPr/>
      <dgm:t>
        <a:bodyPr/>
        <a:lstStyle/>
        <a:p>
          <a:endParaRPr lang="pt-BR" sz="800" dirty="0"/>
        </a:p>
      </dgm:t>
    </dgm:pt>
    <dgm:pt modelId="{A7E45C79-2300-4C22-864D-32ADDA1579FE}" type="parTrans" cxnId="{2D3E39AD-AB6F-4286-8F97-9CDBB4210C9B}">
      <dgm:prSet/>
      <dgm:spPr/>
      <dgm:t>
        <a:bodyPr/>
        <a:lstStyle/>
        <a:p>
          <a:endParaRPr lang="pt-BR"/>
        </a:p>
      </dgm:t>
    </dgm:pt>
    <dgm:pt modelId="{8D274952-5AB6-4A01-9724-C0276068EA29}" type="sibTrans" cxnId="{2D3E39AD-AB6F-4286-8F97-9CDBB4210C9B}">
      <dgm:prSet/>
      <dgm:spPr/>
      <dgm:t>
        <a:bodyPr/>
        <a:lstStyle/>
        <a:p>
          <a:endParaRPr lang="pt-BR"/>
        </a:p>
      </dgm:t>
    </dgm:pt>
    <dgm:pt modelId="{E5536C61-7239-4C84-B854-4F128C98AA1A}">
      <dgm:prSet custT="1"/>
      <dgm:spPr/>
      <dgm:t>
        <a:bodyPr/>
        <a:lstStyle/>
        <a:p>
          <a:endParaRPr lang="pt-BR" sz="800" dirty="0" smtClean="0"/>
        </a:p>
      </dgm:t>
    </dgm:pt>
    <dgm:pt modelId="{92ED793A-7C7B-4787-8F5A-5A40A9B81B6C}" type="parTrans" cxnId="{BF86F436-F9E0-42E8-BC38-5FF3D8DECEF5}">
      <dgm:prSet/>
      <dgm:spPr/>
      <dgm:t>
        <a:bodyPr/>
        <a:lstStyle/>
        <a:p>
          <a:endParaRPr lang="pt-BR"/>
        </a:p>
      </dgm:t>
    </dgm:pt>
    <dgm:pt modelId="{7A8273A0-DDE1-4B80-AC2D-3C512F2E657C}" type="sibTrans" cxnId="{BF86F436-F9E0-42E8-BC38-5FF3D8DECEF5}">
      <dgm:prSet/>
      <dgm:spPr/>
      <dgm:t>
        <a:bodyPr/>
        <a:lstStyle/>
        <a:p>
          <a:endParaRPr lang="pt-BR"/>
        </a:p>
      </dgm:t>
    </dgm:pt>
    <dgm:pt modelId="{E7192C35-5535-44CD-8F7F-86C2FB115D96}">
      <dgm:prSet custT="1"/>
      <dgm:spPr/>
      <dgm:t>
        <a:bodyPr/>
        <a:lstStyle/>
        <a:p>
          <a:endParaRPr lang="pt-BR" sz="800" dirty="0" smtClean="0"/>
        </a:p>
      </dgm:t>
    </dgm:pt>
    <dgm:pt modelId="{2F313A75-2284-4AB5-8B0B-881AC7504EC4}" type="parTrans" cxnId="{0529A1BC-6C16-45B9-8DB4-261B0AD1F258}">
      <dgm:prSet/>
      <dgm:spPr/>
      <dgm:t>
        <a:bodyPr/>
        <a:lstStyle/>
        <a:p>
          <a:endParaRPr lang="pt-BR"/>
        </a:p>
      </dgm:t>
    </dgm:pt>
    <dgm:pt modelId="{E604FF2A-5050-486F-81F6-2FDC3DD33C1D}" type="sibTrans" cxnId="{0529A1BC-6C16-45B9-8DB4-261B0AD1F258}">
      <dgm:prSet/>
      <dgm:spPr/>
      <dgm:t>
        <a:bodyPr/>
        <a:lstStyle/>
        <a:p>
          <a:endParaRPr lang="pt-BR"/>
        </a:p>
      </dgm:t>
    </dgm:pt>
    <dgm:pt modelId="{B344521E-80B7-4FEA-8E43-D0E1ECBD7A2D}">
      <dgm:prSet custT="1"/>
      <dgm:spPr/>
      <dgm:t>
        <a:bodyPr/>
        <a:lstStyle/>
        <a:p>
          <a:endParaRPr lang="pt-BR" sz="800" dirty="0" smtClean="0"/>
        </a:p>
      </dgm:t>
    </dgm:pt>
    <dgm:pt modelId="{BF1C6604-9269-4A9E-A0DC-C8ACB66D76BE}" type="parTrans" cxnId="{80EC6C2B-B5CA-400A-AA99-BDAC442974A3}">
      <dgm:prSet/>
      <dgm:spPr/>
      <dgm:t>
        <a:bodyPr/>
        <a:lstStyle/>
        <a:p>
          <a:endParaRPr lang="pt-BR"/>
        </a:p>
      </dgm:t>
    </dgm:pt>
    <dgm:pt modelId="{F3CCB3DB-CD52-4167-9CC4-D4E3036A75D1}" type="sibTrans" cxnId="{80EC6C2B-B5CA-400A-AA99-BDAC442974A3}">
      <dgm:prSet/>
      <dgm:spPr/>
      <dgm:t>
        <a:bodyPr/>
        <a:lstStyle/>
        <a:p>
          <a:endParaRPr lang="pt-BR"/>
        </a:p>
      </dgm:t>
    </dgm:pt>
    <dgm:pt modelId="{36D7CE30-C55C-4B0F-828A-F786033AABE0}">
      <dgm:prSet custT="1"/>
      <dgm:spPr/>
      <dgm:t>
        <a:bodyPr/>
        <a:lstStyle/>
        <a:p>
          <a:endParaRPr lang="pt-BR" sz="800" dirty="0"/>
        </a:p>
      </dgm:t>
    </dgm:pt>
    <dgm:pt modelId="{07525CD3-F112-4478-BF8E-3BB008F346B6}" type="parTrans" cxnId="{F5F07D03-B46F-40A9-966C-8A5FD84B9FEB}">
      <dgm:prSet/>
      <dgm:spPr/>
      <dgm:t>
        <a:bodyPr/>
        <a:lstStyle/>
        <a:p>
          <a:endParaRPr lang="pt-BR"/>
        </a:p>
      </dgm:t>
    </dgm:pt>
    <dgm:pt modelId="{2E472B5D-090D-4D9D-8B43-A1102ADC56C4}" type="sibTrans" cxnId="{F5F07D03-B46F-40A9-966C-8A5FD84B9FEB}">
      <dgm:prSet/>
      <dgm:spPr/>
      <dgm:t>
        <a:bodyPr/>
        <a:lstStyle/>
        <a:p>
          <a:endParaRPr lang="pt-BR"/>
        </a:p>
      </dgm:t>
    </dgm:pt>
    <dgm:pt modelId="{9D1FFCD5-5142-48AA-9040-B96AE45EA7B4}">
      <dgm:prSet custT="1"/>
      <dgm:spPr/>
      <dgm:t>
        <a:bodyPr/>
        <a:lstStyle/>
        <a:p>
          <a:endParaRPr lang="pt-BR" sz="800" dirty="0" smtClean="0"/>
        </a:p>
      </dgm:t>
    </dgm:pt>
    <dgm:pt modelId="{44A81143-D70D-48CB-8E10-9E617A8F15FB}" type="parTrans" cxnId="{2CCA69B0-8510-4D29-8D60-B2D6B5DADBE4}">
      <dgm:prSet/>
      <dgm:spPr/>
      <dgm:t>
        <a:bodyPr/>
        <a:lstStyle/>
        <a:p>
          <a:endParaRPr lang="pt-BR"/>
        </a:p>
      </dgm:t>
    </dgm:pt>
    <dgm:pt modelId="{9E327AC0-4E02-4474-A33E-A486401BFAF9}" type="sibTrans" cxnId="{2CCA69B0-8510-4D29-8D60-B2D6B5DADBE4}">
      <dgm:prSet/>
      <dgm:spPr/>
      <dgm:t>
        <a:bodyPr/>
        <a:lstStyle/>
        <a:p>
          <a:endParaRPr lang="pt-BR"/>
        </a:p>
      </dgm:t>
    </dgm:pt>
    <dgm:pt modelId="{2BC2A108-80B4-426C-AE18-BB01C475B0AA}">
      <dgm:prSet custT="1"/>
      <dgm:spPr/>
      <dgm:t>
        <a:bodyPr/>
        <a:lstStyle/>
        <a:p>
          <a:endParaRPr lang="pt-BR" sz="800" dirty="0" smtClean="0"/>
        </a:p>
      </dgm:t>
    </dgm:pt>
    <dgm:pt modelId="{9B21FFB1-ADD3-4D8A-8381-D7D47DD46B29}" type="parTrans" cxnId="{7511DD4E-BD3E-401D-95C4-CCDB458B6D7E}">
      <dgm:prSet/>
      <dgm:spPr/>
      <dgm:t>
        <a:bodyPr/>
        <a:lstStyle/>
        <a:p>
          <a:endParaRPr lang="pt-BR"/>
        </a:p>
      </dgm:t>
    </dgm:pt>
    <dgm:pt modelId="{D18D8229-5832-463C-B7C8-89BB6B599750}" type="sibTrans" cxnId="{7511DD4E-BD3E-401D-95C4-CCDB458B6D7E}">
      <dgm:prSet/>
      <dgm:spPr/>
      <dgm:t>
        <a:bodyPr/>
        <a:lstStyle/>
        <a:p>
          <a:endParaRPr lang="pt-BR"/>
        </a:p>
      </dgm:t>
    </dgm:pt>
    <dgm:pt modelId="{279A3914-AF9C-458B-B0F6-1A29AC567D12}">
      <dgm:prSet custT="1"/>
      <dgm:spPr/>
      <dgm:t>
        <a:bodyPr/>
        <a:lstStyle/>
        <a:p>
          <a:endParaRPr lang="pt-BR" sz="800" dirty="0"/>
        </a:p>
      </dgm:t>
    </dgm:pt>
    <dgm:pt modelId="{B475D624-A7B4-4C39-9A9D-D3DCF52CEB45}" type="parTrans" cxnId="{E9024093-C651-4FE3-B425-C00523554E3C}">
      <dgm:prSet/>
      <dgm:spPr/>
      <dgm:t>
        <a:bodyPr/>
        <a:lstStyle/>
        <a:p>
          <a:endParaRPr lang="pt-BR"/>
        </a:p>
      </dgm:t>
    </dgm:pt>
    <dgm:pt modelId="{E1BDADE5-0280-40AE-81BC-54E48ECA6298}" type="sibTrans" cxnId="{E9024093-C651-4FE3-B425-C00523554E3C}">
      <dgm:prSet/>
      <dgm:spPr/>
      <dgm:t>
        <a:bodyPr/>
        <a:lstStyle/>
        <a:p>
          <a:endParaRPr lang="pt-BR"/>
        </a:p>
      </dgm:t>
    </dgm:pt>
    <dgm:pt modelId="{62DAF374-0DAD-42CE-BAF8-34EBD09ADA13}">
      <dgm:prSet custT="1"/>
      <dgm:spPr/>
      <dgm:t>
        <a:bodyPr/>
        <a:lstStyle/>
        <a:p>
          <a:endParaRPr lang="pt-BR" sz="800" dirty="0"/>
        </a:p>
      </dgm:t>
    </dgm:pt>
    <dgm:pt modelId="{065030FD-9F81-4C70-90CC-A64BD53BD200}" type="parTrans" cxnId="{61FCC427-3319-40BC-A4A9-8AAE32ED68F6}">
      <dgm:prSet/>
      <dgm:spPr/>
      <dgm:t>
        <a:bodyPr/>
        <a:lstStyle/>
        <a:p>
          <a:endParaRPr lang="pt-BR"/>
        </a:p>
      </dgm:t>
    </dgm:pt>
    <dgm:pt modelId="{F2EB19E6-FD08-4530-8BF3-DB3324672923}" type="sibTrans" cxnId="{61FCC427-3319-40BC-A4A9-8AAE32ED68F6}">
      <dgm:prSet/>
      <dgm:spPr/>
      <dgm:t>
        <a:bodyPr/>
        <a:lstStyle/>
        <a:p>
          <a:endParaRPr lang="pt-BR"/>
        </a:p>
      </dgm:t>
    </dgm:pt>
    <dgm:pt modelId="{B132CCBD-7CF2-4E1B-9D17-9D4C6D7931FF}">
      <dgm:prSet custT="1"/>
      <dgm:spPr/>
      <dgm:t>
        <a:bodyPr/>
        <a:lstStyle/>
        <a:p>
          <a:endParaRPr lang="pt-BR" sz="800" dirty="0"/>
        </a:p>
      </dgm:t>
    </dgm:pt>
    <dgm:pt modelId="{DDC64A2F-A3E2-4495-B68C-B8FA8B313730}" type="parTrans" cxnId="{3573D3A8-35D7-4686-AC89-EC6008D3E1F4}">
      <dgm:prSet/>
      <dgm:spPr/>
      <dgm:t>
        <a:bodyPr/>
        <a:lstStyle/>
        <a:p>
          <a:endParaRPr lang="pt-BR"/>
        </a:p>
      </dgm:t>
    </dgm:pt>
    <dgm:pt modelId="{D92749C2-51B6-43E5-813F-45AAEB355BBA}" type="sibTrans" cxnId="{3573D3A8-35D7-4686-AC89-EC6008D3E1F4}">
      <dgm:prSet/>
      <dgm:spPr/>
      <dgm:t>
        <a:bodyPr/>
        <a:lstStyle/>
        <a:p>
          <a:endParaRPr lang="pt-BR"/>
        </a:p>
      </dgm:t>
    </dgm:pt>
    <dgm:pt modelId="{A9C8B3CC-85F8-4BDF-88FD-0AA0017E3196}">
      <dgm:prSet custT="1"/>
      <dgm:spPr/>
      <dgm:t>
        <a:bodyPr/>
        <a:lstStyle/>
        <a:p>
          <a:endParaRPr lang="pt-BR" sz="800" dirty="0"/>
        </a:p>
      </dgm:t>
    </dgm:pt>
    <dgm:pt modelId="{FBA98440-AC4D-46A8-AF5C-B1F195A728F6}" type="parTrans" cxnId="{998312C2-D946-43A6-BEA2-13F9B40B54C7}">
      <dgm:prSet/>
      <dgm:spPr/>
      <dgm:t>
        <a:bodyPr/>
        <a:lstStyle/>
        <a:p>
          <a:endParaRPr lang="pt-BR"/>
        </a:p>
      </dgm:t>
    </dgm:pt>
    <dgm:pt modelId="{D38A57F4-BFA8-498A-985F-5C3F8CDC7E93}" type="sibTrans" cxnId="{998312C2-D946-43A6-BEA2-13F9B40B54C7}">
      <dgm:prSet/>
      <dgm:spPr/>
      <dgm:t>
        <a:bodyPr/>
        <a:lstStyle/>
        <a:p>
          <a:endParaRPr lang="pt-BR"/>
        </a:p>
      </dgm:t>
    </dgm:pt>
    <dgm:pt modelId="{0283A180-FEF8-4F21-AC54-8E159E0A6246}">
      <dgm:prSet custT="1"/>
      <dgm:spPr/>
      <dgm:t>
        <a:bodyPr/>
        <a:lstStyle/>
        <a:p>
          <a:endParaRPr lang="pt-BR" sz="800" dirty="0"/>
        </a:p>
      </dgm:t>
    </dgm:pt>
    <dgm:pt modelId="{2835458B-0D41-4CF8-97C7-B8491B3F4CE5}" type="parTrans" cxnId="{C609FC86-0F32-4987-A8B3-CC9BCAD1CCB0}">
      <dgm:prSet/>
      <dgm:spPr/>
      <dgm:t>
        <a:bodyPr/>
        <a:lstStyle/>
        <a:p>
          <a:endParaRPr lang="pt-BR"/>
        </a:p>
      </dgm:t>
    </dgm:pt>
    <dgm:pt modelId="{BF11E81F-2624-4608-8F6B-9A3EDB88F0BE}" type="sibTrans" cxnId="{C609FC86-0F32-4987-A8B3-CC9BCAD1CCB0}">
      <dgm:prSet/>
      <dgm:spPr/>
      <dgm:t>
        <a:bodyPr/>
        <a:lstStyle/>
        <a:p>
          <a:endParaRPr lang="pt-BR"/>
        </a:p>
      </dgm:t>
    </dgm:pt>
    <dgm:pt modelId="{A98BE484-F51A-4ACB-A9BA-9275DB408F9E}">
      <dgm:prSet custT="1"/>
      <dgm:spPr/>
      <dgm:t>
        <a:bodyPr/>
        <a:lstStyle/>
        <a:p>
          <a:endParaRPr lang="pt-BR" sz="800" dirty="0"/>
        </a:p>
      </dgm:t>
    </dgm:pt>
    <dgm:pt modelId="{C6D78FB2-7A09-47DF-96C3-06EB2A247E55}" type="parTrans" cxnId="{1B8DF7B7-70A8-4C25-B871-C053255092EE}">
      <dgm:prSet/>
      <dgm:spPr/>
      <dgm:t>
        <a:bodyPr/>
        <a:lstStyle/>
        <a:p>
          <a:endParaRPr lang="pt-BR"/>
        </a:p>
      </dgm:t>
    </dgm:pt>
    <dgm:pt modelId="{5B249F96-F547-4C11-97E9-2CCC0A200E04}" type="sibTrans" cxnId="{1B8DF7B7-70A8-4C25-B871-C053255092EE}">
      <dgm:prSet/>
      <dgm:spPr/>
      <dgm:t>
        <a:bodyPr/>
        <a:lstStyle/>
        <a:p>
          <a:endParaRPr lang="pt-BR"/>
        </a:p>
      </dgm:t>
    </dgm:pt>
    <dgm:pt modelId="{097D4A08-AE57-4336-9FD9-7CA363EDA302}">
      <dgm:prSet custT="1"/>
      <dgm:spPr/>
      <dgm:t>
        <a:bodyPr/>
        <a:lstStyle/>
        <a:p>
          <a:endParaRPr lang="pt-BR" sz="800" dirty="0"/>
        </a:p>
      </dgm:t>
    </dgm:pt>
    <dgm:pt modelId="{B524AA60-1C3F-4276-B16E-A53406445EB7}" type="parTrans" cxnId="{CB91F162-20E5-4B3C-9228-43635A660330}">
      <dgm:prSet/>
      <dgm:spPr/>
      <dgm:t>
        <a:bodyPr/>
        <a:lstStyle/>
        <a:p>
          <a:endParaRPr lang="pt-BR"/>
        </a:p>
      </dgm:t>
    </dgm:pt>
    <dgm:pt modelId="{E4FD7A68-71E1-4D30-90C5-74D0E82D4C9B}" type="sibTrans" cxnId="{CB91F162-20E5-4B3C-9228-43635A660330}">
      <dgm:prSet/>
      <dgm:spPr/>
      <dgm:t>
        <a:bodyPr/>
        <a:lstStyle/>
        <a:p>
          <a:endParaRPr lang="pt-BR"/>
        </a:p>
      </dgm:t>
    </dgm:pt>
    <dgm:pt modelId="{5284AAA3-EB3E-4673-80DC-A574064D48B4}">
      <dgm:prSet custT="1"/>
      <dgm:spPr/>
      <dgm:t>
        <a:bodyPr/>
        <a:lstStyle/>
        <a:p>
          <a:endParaRPr lang="pt-BR" sz="800" dirty="0"/>
        </a:p>
      </dgm:t>
    </dgm:pt>
    <dgm:pt modelId="{987403B3-542B-4A4F-A426-DFA38F5DB73E}" type="parTrans" cxnId="{E8256E86-1784-4AB1-868F-251D31F6DA4F}">
      <dgm:prSet/>
      <dgm:spPr/>
      <dgm:t>
        <a:bodyPr/>
        <a:lstStyle/>
        <a:p>
          <a:endParaRPr lang="pt-BR"/>
        </a:p>
      </dgm:t>
    </dgm:pt>
    <dgm:pt modelId="{C851C742-44D2-40B0-B60C-75EC07B08903}" type="sibTrans" cxnId="{E8256E86-1784-4AB1-868F-251D31F6DA4F}">
      <dgm:prSet/>
      <dgm:spPr/>
      <dgm:t>
        <a:bodyPr/>
        <a:lstStyle/>
        <a:p>
          <a:endParaRPr lang="pt-BR"/>
        </a:p>
      </dgm:t>
    </dgm:pt>
    <dgm:pt modelId="{975D6B01-AB74-4C75-A5ED-A514D9790A0F}">
      <dgm:prSet custT="1"/>
      <dgm:spPr/>
      <dgm:t>
        <a:bodyPr/>
        <a:lstStyle/>
        <a:p>
          <a:endParaRPr lang="pt-BR" sz="800" dirty="0"/>
        </a:p>
      </dgm:t>
    </dgm:pt>
    <dgm:pt modelId="{69AB0685-E986-489B-A130-D11A79E1D39B}" type="parTrans" cxnId="{6887E7B9-D467-49FE-AC4D-9B38F8412419}">
      <dgm:prSet/>
      <dgm:spPr/>
      <dgm:t>
        <a:bodyPr/>
        <a:lstStyle/>
        <a:p>
          <a:endParaRPr lang="pt-BR"/>
        </a:p>
      </dgm:t>
    </dgm:pt>
    <dgm:pt modelId="{A3BA9038-2CBF-49CD-95E4-1193C20ECFE9}" type="sibTrans" cxnId="{6887E7B9-D467-49FE-AC4D-9B38F8412419}">
      <dgm:prSet/>
      <dgm:spPr/>
      <dgm:t>
        <a:bodyPr/>
        <a:lstStyle/>
        <a:p>
          <a:endParaRPr lang="pt-BR"/>
        </a:p>
      </dgm:t>
    </dgm:pt>
    <dgm:pt modelId="{10A077D0-AD39-4128-8ECC-316982084E2E}">
      <dgm:prSet custT="1"/>
      <dgm:spPr/>
      <dgm:t>
        <a:bodyPr/>
        <a:lstStyle/>
        <a:p>
          <a:endParaRPr lang="pt-BR" sz="800" dirty="0"/>
        </a:p>
      </dgm:t>
    </dgm:pt>
    <dgm:pt modelId="{731A25DB-7B68-43B2-83B9-5C6DB977A04B}" type="parTrans" cxnId="{2E02240E-47E7-40AF-9A0F-4A55FC38F2CC}">
      <dgm:prSet/>
      <dgm:spPr/>
      <dgm:t>
        <a:bodyPr/>
        <a:lstStyle/>
        <a:p>
          <a:endParaRPr lang="pt-BR"/>
        </a:p>
      </dgm:t>
    </dgm:pt>
    <dgm:pt modelId="{4B0AF257-F366-4860-9039-03C59D840C0B}" type="sibTrans" cxnId="{2E02240E-47E7-40AF-9A0F-4A55FC38F2CC}">
      <dgm:prSet/>
      <dgm:spPr/>
      <dgm:t>
        <a:bodyPr/>
        <a:lstStyle/>
        <a:p>
          <a:endParaRPr lang="pt-BR"/>
        </a:p>
      </dgm:t>
    </dgm:pt>
    <dgm:pt modelId="{BA1CF48B-1BD8-433B-8509-C62F07A1D372}">
      <dgm:prSet custT="1"/>
      <dgm:spPr/>
      <dgm:t>
        <a:bodyPr/>
        <a:lstStyle/>
        <a:p>
          <a:endParaRPr lang="pt-BR" sz="800" dirty="0"/>
        </a:p>
      </dgm:t>
    </dgm:pt>
    <dgm:pt modelId="{051B0218-68A7-4AC6-9EFB-E9745B784810}" type="parTrans" cxnId="{8057CDD6-21CC-48D7-A423-CDEB57437456}">
      <dgm:prSet/>
      <dgm:spPr/>
      <dgm:t>
        <a:bodyPr/>
        <a:lstStyle/>
        <a:p>
          <a:endParaRPr lang="pt-BR"/>
        </a:p>
      </dgm:t>
    </dgm:pt>
    <dgm:pt modelId="{96FD5680-8BD7-470E-9583-7E53F8EFB44A}" type="sibTrans" cxnId="{8057CDD6-21CC-48D7-A423-CDEB57437456}">
      <dgm:prSet/>
      <dgm:spPr/>
      <dgm:t>
        <a:bodyPr/>
        <a:lstStyle/>
        <a:p>
          <a:endParaRPr lang="pt-BR"/>
        </a:p>
      </dgm:t>
    </dgm:pt>
    <dgm:pt modelId="{51E71B81-1629-4F74-9D4A-FDD0F555D3D2}">
      <dgm:prSet custT="1"/>
      <dgm:spPr/>
      <dgm:t>
        <a:bodyPr/>
        <a:lstStyle/>
        <a:p>
          <a:endParaRPr lang="pt-BR" sz="800" dirty="0"/>
        </a:p>
      </dgm:t>
    </dgm:pt>
    <dgm:pt modelId="{6620592B-3B1F-410F-87D8-969514FA0CCD}" type="parTrans" cxnId="{8016516A-8252-4C4B-B512-EEA896CFB34D}">
      <dgm:prSet/>
      <dgm:spPr/>
      <dgm:t>
        <a:bodyPr/>
        <a:lstStyle/>
        <a:p>
          <a:endParaRPr lang="pt-BR"/>
        </a:p>
      </dgm:t>
    </dgm:pt>
    <dgm:pt modelId="{2455031F-65D8-489B-9A35-6F20F74DDCE8}" type="sibTrans" cxnId="{8016516A-8252-4C4B-B512-EEA896CFB34D}">
      <dgm:prSet/>
      <dgm:spPr/>
      <dgm:t>
        <a:bodyPr/>
        <a:lstStyle/>
        <a:p>
          <a:endParaRPr lang="pt-BR"/>
        </a:p>
      </dgm:t>
    </dgm:pt>
    <dgm:pt modelId="{342691D4-F30B-4367-8999-9EF674BC4A6F}">
      <dgm:prSet custT="1"/>
      <dgm:spPr/>
      <dgm:t>
        <a:bodyPr/>
        <a:lstStyle/>
        <a:p>
          <a:endParaRPr lang="pt-BR" sz="800" dirty="0"/>
        </a:p>
      </dgm:t>
    </dgm:pt>
    <dgm:pt modelId="{074098F1-B7AB-4E74-B96A-92E0DD25681F}" type="parTrans" cxnId="{D10240D6-5F87-4F4F-A667-BF956A641AC2}">
      <dgm:prSet/>
      <dgm:spPr/>
      <dgm:t>
        <a:bodyPr/>
        <a:lstStyle/>
        <a:p>
          <a:endParaRPr lang="pt-BR"/>
        </a:p>
      </dgm:t>
    </dgm:pt>
    <dgm:pt modelId="{12476F04-DCB3-4774-B6E5-E00838125A2E}" type="sibTrans" cxnId="{D10240D6-5F87-4F4F-A667-BF956A641AC2}">
      <dgm:prSet/>
      <dgm:spPr/>
      <dgm:t>
        <a:bodyPr/>
        <a:lstStyle/>
        <a:p>
          <a:endParaRPr lang="pt-BR"/>
        </a:p>
      </dgm:t>
    </dgm:pt>
    <dgm:pt modelId="{0AEF96E7-6228-4F4A-8EBF-443FC5B24E68}">
      <dgm:prSet custT="1"/>
      <dgm:spPr/>
      <dgm:t>
        <a:bodyPr/>
        <a:lstStyle/>
        <a:p>
          <a:endParaRPr lang="pt-BR" sz="800" dirty="0"/>
        </a:p>
      </dgm:t>
    </dgm:pt>
    <dgm:pt modelId="{A0424D77-D6A0-434F-90CD-882CD8020916}" type="parTrans" cxnId="{977BF5A0-7F71-4A83-9A67-2879DF76348E}">
      <dgm:prSet/>
      <dgm:spPr/>
      <dgm:t>
        <a:bodyPr/>
        <a:lstStyle/>
        <a:p>
          <a:endParaRPr lang="pt-BR"/>
        </a:p>
      </dgm:t>
    </dgm:pt>
    <dgm:pt modelId="{11879432-A5C5-4A7A-8095-76A9DE09D7AC}" type="sibTrans" cxnId="{977BF5A0-7F71-4A83-9A67-2879DF76348E}">
      <dgm:prSet/>
      <dgm:spPr/>
      <dgm:t>
        <a:bodyPr/>
        <a:lstStyle/>
        <a:p>
          <a:endParaRPr lang="pt-BR"/>
        </a:p>
      </dgm:t>
    </dgm:pt>
    <dgm:pt modelId="{7F079036-3371-471F-A3C6-0E47143D63AA}">
      <dgm:prSet custT="1"/>
      <dgm:spPr/>
      <dgm:t>
        <a:bodyPr/>
        <a:lstStyle/>
        <a:p>
          <a:endParaRPr lang="pt-BR" sz="800" dirty="0"/>
        </a:p>
      </dgm:t>
    </dgm:pt>
    <dgm:pt modelId="{D37880EE-6223-4911-B446-5219D99CE5E7}" type="parTrans" cxnId="{1A106EDB-E2B3-4C76-B4D0-6075B28D8CDB}">
      <dgm:prSet/>
      <dgm:spPr/>
      <dgm:t>
        <a:bodyPr/>
        <a:lstStyle/>
        <a:p>
          <a:endParaRPr lang="pt-BR"/>
        </a:p>
      </dgm:t>
    </dgm:pt>
    <dgm:pt modelId="{BB244D56-C3D4-4EAD-AE6E-AD079F22179C}" type="sibTrans" cxnId="{1A106EDB-E2B3-4C76-B4D0-6075B28D8CDB}">
      <dgm:prSet/>
      <dgm:spPr/>
      <dgm:t>
        <a:bodyPr/>
        <a:lstStyle/>
        <a:p>
          <a:endParaRPr lang="pt-BR"/>
        </a:p>
      </dgm:t>
    </dgm:pt>
    <dgm:pt modelId="{ED04D4E3-4BAC-44C9-93CD-C44811E531F8}">
      <dgm:prSet custT="1"/>
      <dgm:spPr/>
      <dgm:t>
        <a:bodyPr/>
        <a:lstStyle/>
        <a:p>
          <a:endParaRPr lang="pt-BR" sz="800" dirty="0"/>
        </a:p>
      </dgm:t>
    </dgm:pt>
    <dgm:pt modelId="{DE2A65AA-DCB2-406C-BCA2-93F1F88D6EA6}" type="parTrans" cxnId="{7EF4C5C0-8B7B-4886-9A1B-0A86A2C17E7F}">
      <dgm:prSet/>
      <dgm:spPr/>
      <dgm:t>
        <a:bodyPr/>
        <a:lstStyle/>
        <a:p>
          <a:endParaRPr lang="pt-BR"/>
        </a:p>
      </dgm:t>
    </dgm:pt>
    <dgm:pt modelId="{DD5746D9-06BF-4A12-B05B-276CCB5B6B2C}" type="sibTrans" cxnId="{7EF4C5C0-8B7B-4886-9A1B-0A86A2C17E7F}">
      <dgm:prSet/>
      <dgm:spPr/>
      <dgm:t>
        <a:bodyPr/>
        <a:lstStyle/>
        <a:p>
          <a:endParaRPr lang="pt-BR"/>
        </a:p>
      </dgm:t>
    </dgm:pt>
    <dgm:pt modelId="{C02A7E4E-6675-482A-81BF-B742E07F85FC}">
      <dgm:prSet custT="1"/>
      <dgm:spPr/>
      <dgm:t>
        <a:bodyPr/>
        <a:lstStyle/>
        <a:p>
          <a:endParaRPr lang="pt-BR" sz="800" dirty="0"/>
        </a:p>
      </dgm:t>
    </dgm:pt>
    <dgm:pt modelId="{0AB4395D-111F-410A-8944-A53B24BF83ED}" type="parTrans" cxnId="{E407A8E5-712C-4FC2-A2F8-9F3959DFD261}">
      <dgm:prSet/>
      <dgm:spPr/>
      <dgm:t>
        <a:bodyPr/>
        <a:lstStyle/>
        <a:p>
          <a:endParaRPr lang="pt-BR"/>
        </a:p>
      </dgm:t>
    </dgm:pt>
    <dgm:pt modelId="{D465A32D-55CE-44F9-9F6B-7F9CB37855DE}" type="sibTrans" cxnId="{E407A8E5-712C-4FC2-A2F8-9F3959DFD261}">
      <dgm:prSet/>
      <dgm:spPr/>
      <dgm:t>
        <a:bodyPr/>
        <a:lstStyle/>
        <a:p>
          <a:endParaRPr lang="pt-BR"/>
        </a:p>
      </dgm:t>
    </dgm:pt>
    <dgm:pt modelId="{B66AF689-3259-47D2-B744-3968A2B2D9F5}">
      <dgm:prSet custT="1"/>
      <dgm:spPr/>
      <dgm:t>
        <a:bodyPr/>
        <a:lstStyle/>
        <a:p>
          <a:endParaRPr lang="pt-BR" sz="800" dirty="0"/>
        </a:p>
      </dgm:t>
    </dgm:pt>
    <dgm:pt modelId="{4829E76D-D7D4-4E00-AE30-0928F7212B8D}" type="parTrans" cxnId="{38B00F6A-65A4-4839-A688-D05BE27816DF}">
      <dgm:prSet/>
      <dgm:spPr/>
      <dgm:t>
        <a:bodyPr/>
        <a:lstStyle/>
        <a:p>
          <a:endParaRPr lang="pt-BR"/>
        </a:p>
      </dgm:t>
    </dgm:pt>
    <dgm:pt modelId="{9A87A8A3-A057-4C64-B227-840639590EAC}" type="sibTrans" cxnId="{38B00F6A-65A4-4839-A688-D05BE27816DF}">
      <dgm:prSet/>
      <dgm:spPr/>
      <dgm:t>
        <a:bodyPr/>
        <a:lstStyle/>
        <a:p>
          <a:endParaRPr lang="pt-BR"/>
        </a:p>
      </dgm:t>
    </dgm:pt>
    <dgm:pt modelId="{007C698F-9EB5-493C-8D80-0E830D83AD15}">
      <dgm:prSet custT="1"/>
      <dgm:spPr/>
      <dgm:t>
        <a:bodyPr/>
        <a:lstStyle/>
        <a:p>
          <a:endParaRPr lang="pt-BR" sz="800" dirty="0"/>
        </a:p>
      </dgm:t>
    </dgm:pt>
    <dgm:pt modelId="{5D32A8E2-D28A-4901-A439-290EB10B59AD}" type="sibTrans" cxnId="{D205A32A-F6A8-4833-A14B-D3C939C2794A}">
      <dgm:prSet/>
      <dgm:spPr/>
      <dgm:t>
        <a:bodyPr/>
        <a:lstStyle/>
        <a:p>
          <a:endParaRPr lang="pt-BR"/>
        </a:p>
      </dgm:t>
    </dgm:pt>
    <dgm:pt modelId="{8E5CD679-9981-4B27-9038-A8F756EB738F}" type="parTrans" cxnId="{D205A32A-F6A8-4833-A14B-D3C939C2794A}">
      <dgm:prSet/>
      <dgm:spPr/>
      <dgm:t>
        <a:bodyPr/>
        <a:lstStyle/>
        <a:p>
          <a:endParaRPr lang="pt-BR"/>
        </a:p>
      </dgm:t>
    </dgm:pt>
    <dgm:pt modelId="{D715F707-FC14-4170-B711-522F7B8E22DC}">
      <dgm:prSet/>
      <dgm:spPr/>
      <dgm:t>
        <a:bodyPr/>
        <a:lstStyle/>
        <a:p>
          <a:endParaRPr lang="pt-BR"/>
        </a:p>
      </dgm:t>
    </dgm:pt>
    <dgm:pt modelId="{957FA30A-B11B-4388-B3B4-7BCF925E04C3}" type="parTrans" cxnId="{6E946BB3-AC4B-4D7E-BC85-2A68DB8AE1A4}">
      <dgm:prSet/>
      <dgm:spPr/>
      <dgm:t>
        <a:bodyPr/>
        <a:lstStyle/>
        <a:p>
          <a:endParaRPr lang="pt-BR"/>
        </a:p>
      </dgm:t>
    </dgm:pt>
    <dgm:pt modelId="{C82A3B89-AB98-4563-A3B0-17B518FBE93C}" type="sibTrans" cxnId="{6E946BB3-AC4B-4D7E-BC85-2A68DB8AE1A4}">
      <dgm:prSet/>
      <dgm:spPr/>
      <dgm:t>
        <a:bodyPr/>
        <a:lstStyle/>
        <a:p>
          <a:endParaRPr lang="pt-BR"/>
        </a:p>
      </dgm:t>
    </dgm:pt>
    <dgm:pt modelId="{7F260948-8F20-409D-950B-394F48C52576}" type="pres">
      <dgm:prSet presAssocID="{1978232A-915F-43D9-BB14-CD78E86693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3CE6B551-F4D3-4DC8-8045-AE5D5C76DD8D}" type="pres">
      <dgm:prSet presAssocID="{A6120CB5-06AB-46D8-8F68-4C3033DC1914}" presName="hierRoot1" presStyleCnt="0">
        <dgm:presLayoutVars>
          <dgm:hierBranch val="init"/>
        </dgm:presLayoutVars>
      </dgm:prSet>
      <dgm:spPr/>
    </dgm:pt>
    <dgm:pt modelId="{8ECA76CF-98BD-4772-9223-FDF66A1105DE}" type="pres">
      <dgm:prSet presAssocID="{A6120CB5-06AB-46D8-8F68-4C3033DC1914}" presName="rootComposite1" presStyleCnt="0"/>
      <dgm:spPr/>
    </dgm:pt>
    <dgm:pt modelId="{6F413F8C-0BE0-40C6-9DB3-25954C04204D}" type="pres">
      <dgm:prSet presAssocID="{A6120CB5-06AB-46D8-8F68-4C3033DC191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9B3B87D-A2D2-4996-9307-04BEFB3A50FB}" type="pres">
      <dgm:prSet presAssocID="{A6120CB5-06AB-46D8-8F68-4C3033DC1914}" presName="rootConnector1" presStyleLbl="node1" presStyleIdx="0" presStyleCnt="0"/>
      <dgm:spPr/>
      <dgm:t>
        <a:bodyPr/>
        <a:lstStyle/>
        <a:p>
          <a:endParaRPr lang="pt-BR"/>
        </a:p>
      </dgm:t>
    </dgm:pt>
    <dgm:pt modelId="{B81ECC9E-EB7D-4994-959F-BA1B5543E650}" type="pres">
      <dgm:prSet presAssocID="{A6120CB5-06AB-46D8-8F68-4C3033DC1914}" presName="hierChild2" presStyleCnt="0"/>
      <dgm:spPr/>
    </dgm:pt>
    <dgm:pt modelId="{30A602D4-9891-445F-A5F9-3490070D6DF9}" type="pres">
      <dgm:prSet presAssocID="{FA70DA5D-AD23-4F4E-B0A8-F7DD116ED34A}" presName="Name37" presStyleLbl="parChTrans1D2" presStyleIdx="0" presStyleCnt="7"/>
      <dgm:spPr/>
      <dgm:t>
        <a:bodyPr/>
        <a:lstStyle/>
        <a:p>
          <a:endParaRPr lang="pt-BR"/>
        </a:p>
      </dgm:t>
    </dgm:pt>
    <dgm:pt modelId="{C0959D08-4609-4E53-B179-79064DCEBBA8}" type="pres">
      <dgm:prSet presAssocID="{CEF41C56-F01E-466F-A3ED-2BA23C110311}" presName="hierRoot2" presStyleCnt="0">
        <dgm:presLayoutVars>
          <dgm:hierBranch val="init"/>
        </dgm:presLayoutVars>
      </dgm:prSet>
      <dgm:spPr/>
    </dgm:pt>
    <dgm:pt modelId="{AA4642BF-0395-4101-AB2F-DE15D244B5DC}" type="pres">
      <dgm:prSet presAssocID="{CEF41C56-F01E-466F-A3ED-2BA23C110311}" presName="rootComposite" presStyleCnt="0"/>
      <dgm:spPr/>
    </dgm:pt>
    <dgm:pt modelId="{82629409-10C6-4178-8406-770FC941E362}" type="pres">
      <dgm:prSet presAssocID="{CEF41C56-F01E-466F-A3ED-2BA23C110311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EE58B94-7A24-4957-8A9E-F623330C2F29}" type="pres">
      <dgm:prSet presAssocID="{CEF41C56-F01E-466F-A3ED-2BA23C110311}" presName="rootConnector" presStyleLbl="node2" presStyleIdx="0" presStyleCnt="7"/>
      <dgm:spPr/>
      <dgm:t>
        <a:bodyPr/>
        <a:lstStyle/>
        <a:p>
          <a:endParaRPr lang="pt-BR"/>
        </a:p>
      </dgm:t>
    </dgm:pt>
    <dgm:pt modelId="{04A969C1-1685-4B92-93FC-050623035268}" type="pres">
      <dgm:prSet presAssocID="{CEF41C56-F01E-466F-A3ED-2BA23C110311}" presName="hierChild4" presStyleCnt="0"/>
      <dgm:spPr/>
    </dgm:pt>
    <dgm:pt modelId="{CB0C21C9-5E15-456D-808C-C72C4F80EC56}" type="pres">
      <dgm:prSet presAssocID="{D9C91D27-4E2A-481E-BED2-E07C46EC92D7}" presName="Name37" presStyleLbl="parChTrans1D3" presStyleIdx="0" presStyleCnt="30"/>
      <dgm:spPr/>
      <dgm:t>
        <a:bodyPr/>
        <a:lstStyle/>
        <a:p>
          <a:endParaRPr lang="pt-BR"/>
        </a:p>
      </dgm:t>
    </dgm:pt>
    <dgm:pt modelId="{96B51A14-1A32-4B03-8279-74FBA5554D75}" type="pres">
      <dgm:prSet presAssocID="{C1CA0E59-FA8F-483F-9799-B7B1CC5BC32A}" presName="hierRoot2" presStyleCnt="0">
        <dgm:presLayoutVars>
          <dgm:hierBranch val="init"/>
        </dgm:presLayoutVars>
      </dgm:prSet>
      <dgm:spPr/>
    </dgm:pt>
    <dgm:pt modelId="{DEC73339-6003-4AF4-B20C-C0A986EFADCB}" type="pres">
      <dgm:prSet presAssocID="{C1CA0E59-FA8F-483F-9799-B7B1CC5BC32A}" presName="rootComposite" presStyleCnt="0"/>
      <dgm:spPr/>
    </dgm:pt>
    <dgm:pt modelId="{968C76EA-7541-4583-BC0D-529F536BC139}" type="pres">
      <dgm:prSet presAssocID="{C1CA0E59-FA8F-483F-9799-B7B1CC5BC32A}" presName="rootText" presStyleLbl="node3" presStyleIdx="0" presStyleCnt="30" custScaleX="55578" custScaleY="4833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77B6DE9-530B-42A9-A53F-E20CB3D65459}" type="pres">
      <dgm:prSet presAssocID="{C1CA0E59-FA8F-483F-9799-B7B1CC5BC32A}" presName="rootConnector" presStyleLbl="node3" presStyleIdx="0" presStyleCnt="30"/>
      <dgm:spPr/>
      <dgm:t>
        <a:bodyPr/>
        <a:lstStyle/>
        <a:p>
          <a:endParaRPr lang="pt-BR"/>
        </a:p>
      </dgm:t>
    </dgm:pt>
    <dgm:pt modelId="{026FC4FD-9D0E-4139-8D9C-6DFE4C2FA66C}" type="pres">
      <dgm:prSet presAssocID="{C1CA0E59-FA8F-483F-9799-B7B1CC5BC32A}" presName="hierChild4" presStyleCnt="0"/>
      <dgm:spPr/>
    </dgm:pt>
    <dgm:pt modelId="{E035F74A-3765-43FA-A0D4-EAE09B3DBFEA}" type="pres">
      <dgm:prSet presAssocID="{C1CA0E59-FA8F-483F-9799-B7B1CC5BC32A}" presName="hierChild5" presStyleCnt="0"/>
      <dgm:spPr/>
    </dgm:pt>
    <dgm:pt modelId="{74589581-45BD-4262-8A20-CC5E7AC62536}" type="pres">
      <dgm:prSet presAssocID="{B8A8D01D-D3D5-4372-AE78-1B598B8FD27E}" presName="Name37" presStyleLbl="parChTrans1D3" presStyleIdx="1" presStyleCnt="30"/>
      <dgm:spPr/>
      <dgm:t>
        <a:bodyPr/>
        <a:lstStyle/>
        <a:p>
          <a:endParaRPr lang="pt-BR"/>
        </a:p>
      </dgm:t>
    </dgm:pt>
    <dgm:pt modelId="{2D404617-F349-4FBB-B742-E2627DF88F30}" type="pres">
      <dgm:prSet presAssocID="{A3A89AF1-BCEA-4A13-8202-7358EA14C9A8}" presName="hierRoot2" presStyleCnt="0">
        <dgm:presLayoutVars>
          <dgm:hierBranch val="init"/>
        </dgm:presLayoutVars>
      </dgm:prSet>
      <dgm:spPr/>
    </dgm:pt>
    <dgm:pt modelId="{E1866668-57A9-478E-9BC7-31FB6D539CB2}" type="pres">
      <dgm:prSet presAssocID="{A3A89AF1-BCEA-4A13-8202-7358EA14C9A8}" presName="rootComposite" presStyleCnt="0"/>
      <dgm:spPr/>
    </dgm:pt>
    <dgm:pt modelId="{377E99AE-5F98-4931-B2C7-118A3EA7AC25}" type="pres">
      <dgm:prSet presAssocID="{A3A89AF1-BCEA-4A13-8202-7358EA14C9A8}" presName="rootText" presStyleLbl="node3" presStyleIdx="1" presStyleCnt="30" custScaleX="49912" custScaleY="3813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3DE0DD1-8A04-4D2F-B7F0-7B755432412C}" type="pres">
      <dgm:prSet presAssocID="{A3A89AF1-BCEA-4A13-8202-7358EA14C9A8}" presName="rootConnector" presStyleLbl="node3" presStyleIdx="1" presStyleCnt="30"/>
      <dgm:spPr/>
      <dgm:t>
        <a:bodyPr/>
        <a:lstStyle/>
        <a:p>
          <a:endParaRPr lang="pt-BR"/>
        </a:p>
      </dgm:t>
    </dgm:pt>
    <dgm:pt modelId="{DBCC1C36-478F-4538-8255-841B0D80072C}" type="pres">
      <dgm:prSet presAssocID="{A3A89AF1-BCEA-4A13-8202-7358EA14C9A8}" presName="hierChild4" presStyleCnt="0"/>
      <dgm:spPr/>
    </dgm:pt>
    <dgm:pt modelId="{8EF0A373-ADBC-456D-93C9-6F8AED86A883}" type="pres">
      <dgm:prSet presAssocID="{A3A89AF1-BCEA-4A13-8202-7358EA14C9A8}" presName="hierChild5" presStyleCnt="0"/>
      <dgm:spPr/>
    </dgm:pt>
    <dgm:pt modelId="{995844B8-5213-4DFC-8F30-AF396F34DCED}" type="pres">
      <dgm:prSet presAssocID="{6B9F9E7D-37E5-4072-95A4-FD79F302367C}" presName="Name37" presStyleLbl="parChTrans1D3" presStyleIdx="2" presStyleCnt="30"/>
      <dgm:spPr/>
      <dgm:t>
        <a:bodyPr/>
        <a:lstStyle/>
        <a:p>
          <a:endParaRPr lang="pt-BR"/>
        </a:p>
      </dgm:t>
    </dgm:pt>
    <dgm:pt modelId="{63CDF229-003B-4143-AD82-BA012DB90C34}" type="pres">
      <dgm:prSet presAssocID="{A2A925B6-CA80-4883-B3B1-523BF55DF509}" presName="hierRoot2" presStyleCnt="0">
        <dgm:presLayoutVars>
          <dgm:hierBranch val="init"/>
        </dgm:presLayoutVars>
      </dgm:prSet>
      <dgm:spPr/>
    </dgm:pt>
    <dgm:pt modelId="{716A45C5-C9AE-46CC-8E7A-C0DA86C80A71}" type="pres">
      <dgm:prSet presAssocID="{A2A925B6-CA80-4883-B3B1-523BF55DF509}" presName="rootComposite" presStyleCnt="0"/>
      <dgm:spPr/>
    </dgm:pt>
    <dgm:pt modelId="{1B49F9DB-5620-4380-80C7-1739BDDB4662}" type="pres">
      <dgm:prSet presAssocID="{A2A925B6-CA80-4883-B3B1-523BF55DF509}" presName="rootText" presStyleLbl="node3" presStyleIdx="2" presStyleCnt="30" custAng="10800000" custFlipVert="1" custScaleX="59931" custScaleY="3813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9E318CD-569D-407C-9354-EDE31A0B63B3}" type="pres">
      <dgm:prSet presAssocID="{A2A925B6-CA80-4883-B3B1-523BF55DF509}" presName="rootConnector" presStyleLbl="node3" presStyleIdx="2" presStyleCnt="30"/>
      <dgm:spPr/>
      <dgm:t>
        <a:bodyPr/>
        <a:lstStyle/>
        <a:p>
          <a:endParaRPr lang="pt-BR"/>
        </a:p>
      </dgm:t>
    </dgm:pt>
    <dgm:pt modelId="{2499DCBD-B9DE-40B4-8A53-75AA524DC756}" type="pres">
      <dgm:prSet presAssocID="{A2A925B6-CA80-4883-B3B1-523BF55DF509}" presName="hierChild4" presStyleCnt="0"/>
      <dgm:spPr/>
    </dgm:pt>
    <dgm:pt modelId="{A72058FF-ABDD-4C70-A70E-D475A58DB0EC}" type="pres">
      <dgm:prSet presAssocID="{A2A925B6-CA80-4883-B3B1-523BF55DF509}" presName="hierChild5" presStyleCnt="0"/>
      <dgm:spPr/>
    </dgm:pt>
    <dgm:pt modelId="{D63AEE23-6B2F-43D2-9231-A916C0E18847}" type="pres">
      <dgm:prSet presAssocID="{A7E45C79-2300-4C22-864D-32ADDA1579FE}" presName="Name37" presStyleLbl="parChTrans1D3" presStyleIdx="3" presStyleCnt="30"/>
      <dgm:spPr/>
      <dgm:t>
        <a:bodyPr/>
        <a:lstStyle/>
        <a:p>
          <a:endParaRPr lang="pt-BR"/>
        </a:p>
      </dgm:t>
    </dgm:pt>
    <dgm:pt modelId="{B011C00D-CF07-4918-814E-3307F5BA5556}" type="pres">
      <dgm:prSet presAssocID="{729907C6-B182-4363-A6E9-2CD20569E189}" presName="hierRoot2" presStyleCnt="0">
        <dgm:presLayoutVars>
          <dgm:hierBranch val="init"/>
        </dgm:presLayoutVars>
      </dgm:prSet>
      <dgm:spPr/>
    </dgm:pt>
    <dgm:pt modelId="{7DBE2EEC-AC3C-4264-909F-7327587ED238}" type="pres">
      <dgm:prSet presAssocID="{729907C6-B182-4363-A6E9-2CD20569E189}" presName="rootComposite" presStyleCnt="0"/>
      <dgm:spPr/>
    </dgm:pt>
    <dgm:pt modelId="{C4ED59DF-EF5A-4177-8CEA-74CFAB2E0275}" type="pres">
      <dgm:prSet presAssocID="{729907C6-B182-4363-A6E9-2CD20569E189}" presName="rootText" presStyleLbl="node3" presStyleIdx="3" presStyleCnt="30" custScaleX="69948" custScaleY="3638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9633292-C1E6-4E05-9B99-281A7019988D}" type="pres">
      <dgm:prSet presAssocID="{729907C6-B182-4363-A6E9-2CD20569E189}" presName="rootConnector" presStyleLbl="node3" presStyleIdx="3" presStyleCnt="30"/>
      <dgm:spPr/>
      <dgm:t>
        <a:bodyPr/>
        <a:lstStyle/>
        <a:p>
          <a:endParaRPr lang="pt-BR"/>
        </a:p>
      </dgm:t>
    </dgm:pt>
    <dgm:pt modelId="{BEAF5BD0-9997-4AFF-B9B5-439C206FC61A}" type="pres">
      <dgm:prSet presAssocID="{729907C6-B182-4363-A6E9-2CD20569E189}" presName="hierChild4" presStyleCnt="0"/>
      <dgm:spPr/>
    </dgm:pt>
    <dgm:pt modelId="{1A58A1C3-76A5-4ECC-AD36-F4BA9356F5BB}" type="pres">
      <dgm:prSet presAssocID="{729907C6-B182-4363-A6E9-2CD20569E189}" presName="hierChild5" presStyleCnt="0"/>
      <dgm:spPr/>
    </dgm:pt>
    <dgm:pt modelId="{2A250007-757A-47D1-A5CC-AC9110AAC43E}" type="pres">
      <dgm:prSet presAssocID="{CEF41C56-F01E-466F-A3ED-2BA23C110311}" presName="hierChild5" presStyleCnt="0"/>
      <dgm:spPr/>
    </dgm:pt>
    <dgm:pt modelId="{830E0B02-CEA6-47A4-A224-919472B8D3B0}" type="pres">
      <dgm:prSet presAssocID="{2D25FD54-C8F8-4BF2-A36B-9D99C2C5A835}" presName="Name37" presStyleLbl="parChTrans1D2" presStyleIdx="1" presStyleCnt="7"/>
      <dgm:spPr/>
      <dgm:t>
        <a:bodyPr/>
        <a:lstStyle/>
        <a:p>
          <a:endParaRPr lang="pt-BR"/>
        </a:p>
      </dgm:t>
    </dgm:pt>
    <dgm:pt modelId="{2B4E87F7-2BA2-410D-879C-763107E33EA3}" type="pres">
      <dgm:prSet presAssocID="{A1E19936-A27E-48A2-8227-5EF4E72DCEB8}" presName="hierRoot2" presStyleCnt="0">
        <dgm:presLayoutVars>
          <dgm:hierBranch val="init"/>
        </dgm:presLayoutVars>
      </dgm:prSet>
      <dgm:spPr/>
    </dgm:pt>
    <dgm:pt modelId="{C4F0AAF3-9B17-4508-8D9B-E688A4EDC010}" type="pres">
      <dgm:prSet presAssocID="{A1E19936-A27E-48A2-8227-5EF4E72DCEB8}" presName="rootComposite" presStyleCnt="0"/>
      <dgm:spPr/>
    </dgm:pt>
    <dgm:pt modelId="{20F017F3-8982-498A-95D9-8A2AEC8C85B6}" type="pres">
      <dgm:prSet presAssocID="{A1E19936-A27E-48A2-8227-5EF4E72DCEB8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B4C7610-4BD7-4383-B47B-4559CC5BEF44}" type="pres">
      <dgm:prSet presAssocID="{A1E19936-A27E-48A2-8227-5EF4E72DCEB8}" presName="rootConnector" presStyleLbl="node2" presStyleIdx="1" presStyleCnt="7"/>
      <dgm:spPr/>
      <dgm:t>
        <a:bodyPr/>
        <a:lstStyle/>
        <a:p>
          <a:endParaRPr lang="pt-BR"/>
        </a:p>
      </dgm:t>
    </dgm:pt>
    <dgm:pt modelId="{6F6BFEF0-0192-428A-9375-5BF1A3B5026C}" type="pres">
      <dgm:prSet presAssocID="{A1E19936-A27E-48A2-8227-5EF4E72DCEB8}" presName="hierChild4" presStyleCnt="0"/>
      <dgm:spPr/>
    </dgm:pt>
    <dgm:pt modelId="{41D9F12C-64BA-421C-9CE9-823EDEA5672F}" type="pres">
      <dgm:prSet presAssocID="{92ED793A-7C7B-4787-8F5A-5A40A9B81B6C}" presName="Name37" presStyleLbl="parChTrans1D3" presStyleIdx="4" presStyleCnt="30"/>
      <dgm:spPr/>
      <dgm:t>
        <a:bodyPr/>
        <a:lstStyle/>
        <a:p>
          <a:endParaRPr lang="pt-BR"/>
        </a:p>
      </dgm:t>
    </dgm:pt>
    <dgm:pt modelId="{E94059A3-5616-497E-9CD1-43C07D9E1CE8}" type="pres">
      <dgm:prSet presAssocID="{E5536C61-7239-4C84-B854-4F128C98AA1A}" presName="hierRoot2" presStyleCnt="0">
        <dgm:presLayoutVars>
          <dgm:hierBranch val="init"/>
        </dgm:presLayoutVars>
      </dgm:prSet>
      <dgm:spPr/>
    </dgm:pt>
    <dgm:pt modelId="{DE402738-7797-4434-83EC-6E39B12EB0E8}" type="pres">
      <dgm:prSet presAssocID="{E5536C61-7239-4C84-B854-4F128C98AA1A}" presName="rootComposite" presStyleCnt="0"/>
      <dgm:spPr/>
    </dgm:pt>
    <dgm:pt modelId="{0A8083C7-DC2A-48BE-AAFD-BD009E699A17}" type="pres">
      <dgm:prSet presAssocID="{E5536C61-7239-4C84-B854-4F128C98AA1A}" presName="rootText" presStyleLbl="node3" presStyleIdx="4" presStyleCnt="30" custScaleX="70577" custScaleY="6895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E565247-ADB9-4055-A239-917EDB522C32}" type="pres">
      <dgm:prSet presAssocID="{E5536C61-7239-4C84-B854-4F128C98AA1A}" presName="rootConnector" presStyleLbl="node3" presStyleIdx="4" presStyleCnt="30"/>
      <dgm:spPr/>
      <dgm:t>
        <a:bodyPr/>
        <a:lstStyle/>
        <a:p>
          <a:endParaRPr lang="pt-BR"/>
        </a:p>
      </dgm:t>
    </dgm:pt>
    <dgm:pt modelId="{FFC5643B-4704-4C1A-B374-6B0987360A43}" type="pres">
      <dgm:prSet presAssocID="{E5536C61-7239-4C84-B854-4F128C98AA1A}" presName="hierChild4" presStyleCnt="0"/>
      <dgm:spPr/>
    </dgm:pt>
    <dgm:pt modelId="{FFCFE27D-0A89-4B01-BBD0-4BC779B702C1}" type="pres">
      <dgm:prSet presAssocID="{E5536C61-7239-4C84-B854-4F128C98AA1A}" presName="hierChild5" presStyleCnt="0"/>
      <dgm:spPr/>
    </dgm:pt>
    <dgm:pt modelId="{48A66AD4-46DF-4299-8E04-39E0722F2629}" type="pres">
      <dgm:prSet presAssocID="{B475D624-A7B4-4C39-9A9D-D3DCF52CEB45}" presName="Name37" presStyleLbl="parChTrans1D3" presStyleIdx="5" presStyleCnt="30"/>
      <dgm:spPr/>
      <dgm:t>
        <a:bodyPr/>
        <a:lstStyle/>
        <a:p>
          <a:endParaRPr lang="pt-BR"/>
        </a:p>
      </dgm:t>
    </dgm:pt>
    <dgm:pt modelId="{1756EA00-5B3D-4EFF-BDC4-BA728DA70F61}" type="pres">
      <dgm:prSet presAssocID="{279A3914-AF9C-458B-B0F6-1A29AC567D12}" presName="hierRoot2" presStyleCnt="0">
        <dgm:presLayoutVars>
          <dgm:hierBranch val="init"/>
        </dgm:presLayoutVars>
      </dgm:prSet>
      <dgm:spPr/>
    </dgm:pt>
    <dgm:pt modelId="{DF01062A-5514-40D4-8ED4-C51059AE3C7C}" type="pres">
      <dgm:prSet presAssocID="{279A3914-AF9C-458B-B0F6-1A29AC567D12}" presName="rootComposite" presStyleCnt="0"/>
      <dgm:spPr/>
    </dgm:pt>
    <dgm:pt modelId="{B55F0754-59FC-4E11-8CA1-279B65F8A6F3}" type="pres">
      <dgm:prSet presAssocID="{279A3914-AF9C-458B-B0F6-1A29AC567D12}" presName="rootText" presStyleLbl="node3" presStyleIdx="5" presStyleCnt="30" custScaleX="88468" custScaleY="5387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515DAF7-474A-4616-BAAE-EC325BDC3FC7}" type="pres">
      <dgm:prSet presAssocID="{279A3914-AF9C-458B-B0F6-1A29AC567D12}" presName="rootConnector" presStyleLbl="node3" presStyleIdx="5" presStyleCnt="30"/>
      <dgm:spPr/>
      <dgm:t>
        <a:bodyPr/>
        <a:lstStyle/>
        <a:p>
          <a:endParaRPr lang="pt-BR"/>
        </a:p>
      </dgm:t>
    </dgm:pt>
    <dgm:pt modelId="{80B6DA94-0BA8-4387-A64F-2FE7D8DF0822}" type="pres">
      <dgm:prSet presAssocID="{279A3914-AF9C-458B-B0F6-1A29AC567D12}" presName="hierChild4" presStyleCnt="0"/>
      <dgm:spPr/>
    </dgm:pt>
    <dgm:pt modelId="{95F97DCD-7650-4905-B403-AF8B1033255A}" type="pres">
      <dgm:prSet presAssocID="{279A3914-AF9C-458B-B0F6-1A29AC567D12}" presName="hierChild5" presStyleCnt="0"/>
      <dgm:spPr/>
    </dgm:pt>
    <dgm:pt modelId="{7F8F61FD-6CDC-49E5-9AF5-78E25D29AA01}" type="pres">
      <dgm:prSet presAssocID="{A1E19936-A27E-48A2-8227-5EF4E72DCEB8}" presName="hierChild5" presStyleCnt="0"/>
      <dgm:spPr/>
    </dgm:pt>
    <dgm:pt modelId="{78CB0590-F887-4FDD-871C-164DF46C37AF}" type="pres">
      <dgm:prSet presAssocID="{C3D137BC-F81A-47AC-A3A5-8F0D2977E932}" presName="Name37" presStyleLbl="parChTrans1D2" presStyleIdx="2" presStyleCnt="7"/>
      <dgm:spPr/>
      <dgm:t>
        <a:bodyPr/>
        <a:lstStyle/>
        <a:p>
          <a:endParaRPr lang="pt-BR"/>
        </a:p>
      </dgm:t>
    </dgm:pt>
    <dgm:pt modelId="{61C5BE09-D7EB-4F8A-86ED-5442F6708E06}" type="pres">
      <dgm:prSet presAssocID="{D7311492-A1DC-46E7-A8CB-2ACFD3DE9771}" presName="hierRoot2" presStyleCnt="0">
        <dgm:presLayoutVars>
          <dgm:hierBranch val="init"/>
        </dgm:presLayoutVars>
      </dgm:prSet>
      <dgm:spPr/>
    </dgm:pt>
    <dgm:pt modelId="{8A093E55-EAEA-4A70-B2A3-4300A4A7C3C1}" type="pres">
      <dgm:prSet presAssocID="{D7311492-A1DC-46E7-A8CB-2ACFD3DE9771}" presName="rootComposite" presStyleCnt="0"/>
      <dgm:spPr/>
    </dgm:pt>
    <dgm:pt modelId="{965C4786-B6AD-47A0-BB78-9976535BE36C}" type="pres">
      <dgm:prSet presAssocID="{D7311492-A1DC-46E7-A8CB-2ACFD3DE9771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4752B0C-D0E5-4486-847C-42E082BF100B}" type="pres">
      <dgm:prSet presAssocID="{D7311492-A1DC-46E7-A8CB-2ACFD3DE9771}" presName="rootConnector" presStyleLbl="node2" presStyleIdx="2" presStyleCnt="7"/>
      <dgm:spPr/>
      <dgm:t>
        <a:bodyPr/>
        <a:lstStyle/>
        <a:p>
          <a:endParaRPr lang="pt-BR"/>
        </a:p>
      </dgm:t>
    </dgm:pt>
    <dgm:pt modelId="{28A61801-3D8A-4885-85C1-CEB2B89401CC}" type="pres">
      <dgm:prSet presAssocID="{D7311492-A1DC-46E7-A8CB-2ACFD3DE9771}" presName="hierChild4" presStyleCnt="0"/>
      <dgm:spPr/>
    </dgm:pt>
    <dgm:pt modelId="{0190CB7F-65B7-4000-A275-50A14FC561C0}" type="pres">
      <dgm:prSet presAssocID="{2F313A75-2284-4AB5-8B0B-881AC7504EC4}" presName="Name37" presStyleLbl="parChTrans1D3" presStyleIdx="6" presStyleCnt="30"/>
      <dgm:spPr/>
      <dgm:t>
        <a:bodyPr/>
        <a:lstStyle/>
        <a:p>
          <a:endParaRPr lang="pt-BR"/>
        </a:p>
      </dgm:t>
    </dgm:pt>
    <dgm:pt modelId="{4265C9B7-373A-42C3-B724-7AD0376B1AEF}" type="pres">
      <dgm:prSet presAssocID="{E7192C35-5535-44CD-8F7F-86C2FB115D96}" presName="hierRoot2" presStyleCnt="0">
        <dgm:presLayoutVars>
          <dgm:hierBranch val="init"/>
        </dgm:presLayoutVars>
      </dgm:prSet>
      <dgm:spPr/>
    </dgm:pt>
    <dgm:pt modelId="{F725A36A-5C90-4786-A833-EEF3EAD64987}" type="pres">
      <dgm:prSet presAssocID="{E7192C35-5535-44CD-8F7F-86C2FB115D96}" presName="rootComposite" presStyleCnt="0"/>
      <dgm:spPr/>
    </dgm:pt>
    <dgm:pt modelId="{6D0A0FF6-CB8F-46CE-B4A8-6EC1DEEB29DA}" type="pres">
      <dgm:prSet presAssocID="{E7192C35-5535-44CD-8F7F-86C2FB115D96}" presName="rootText" presStyleLbl="node3" presStyleIdx="6" presStyleCnt="30" custScaleX="70471" custScaleY="6978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8803FE0-6554-44B8-BE73-4EC60C23DA82}" type="pres">
      <dgm:prSet presAssocID="{E7192C35-5535-44CD-8F7F-86C2FB115D96}" presName="rootConnector" presStyleLbl="node3" presStyleIdx="6" presStyleCnt="30"/>
      <dgm:spPr/>
      <dgm:t>
        <a:bodyPr/>
        <a:lstStyle/>
        <a:p>
          <a:endParaRPr lang="pt-BR"/>
        </a:p>
      </dgm:t>
    </dgm:pt>
    <dgm:pt modelId="{B6CD7661-84DD-433E-AAB0-0731971FD7E5}" type="pres">
      <dgm:prSet presAssocID="{E7192C35-5535-44CD-8F7F-86C2FB115D96}" presName="hierChild4" presStyleCnt="0"/>
      <dgm:spPr/>
    </dgm:pt>
    <dgm:pt modelId="{1FE287FF-06A6-4173-8DD0-544558201860}" type="pres">
      <dgm:prSet presAssocID="{E7192C35-5535-44CD-8F7F-86C2FB115D96}" presName="hierChild5" presStyleCnt="0"/>
      <dgm:spPr/>
    </dgm:pt>
    <dgm:pt modelId="{D5D39FD0-116C-41FE-8CEA-C009A8CFA4BD}" type="pres">
      <dgm:prSet presAssocID="{065030FD-9F81-4C70-90CC-A64BD53BD200}" presName="Name37" presStyleLbl="parChTrans1D3" presStyleIdx="7" presStyleCnt="30"/>
      <dgm:spPr/>
      <dgm:t>
        <a:bodyPr/>
        <a:lstStyle/>
        <a:p>
          <a:endParaRPr lang="pt-BR"/>
        </a:p>
      </dgm:t>
    </dgm:pt>
    <dgm:pt modelId="{D2441340-0604-4FB4-941F-48CF42834769}" type="pres">
      <dgm:prSet presAssocID="{62DAF374-0DAD-42CE-BAF8-34EBD09ADA13}" presName="hierRoot2" presStyleCnt="0">
        <dgm:presLayoutVars>
          <dgm:hierBranch val="init"/>
        </dgm:presLayoutVars>
      </dgm:prSet>
      <dgm:spPr/>
    </dgm:pt>
    <dgm:pt modelId="{5D7C53F0-FC8E-4345-8B7C-288A992059B8}" type="pres">
      <dgm:prSet presAssocID="{62DAF374-0DAD-42CE-BAF8-34EBD09ADA13}" presName="rootComposite" presStyleCnt="0"/>
      <dgm:spPr/>
    </dgm:pt>
    <dgm:pt modelId="{6104B04F-E4E1-4659-AF82-8501B0252277}" type="pres">
      <dgm:prSet presAssocID="{62DAF374-0DAD-42CE-BAF8-34EBD09ADA13}" presName="rootText" presStyleLbl="node3" presStyleIdx="7" presStyleCnt="30" custScaleX="71205" custScaleY="5494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19A943B-3C7A-4D71-AA50-0FAFBFBA5696}" type="pres">
      <dgm:prSet presAssocID="{62DAF374-0DAD-42CE-BAF8-34EBD09ADA13}" presName="rootConnector" presStyleLbl="node3" presStyleIdx="7" presStyleCnt="30"/>
      <dgm:spPr/>
      <dgm:t>
        <a:bodyPr/>
        <a:lstStyle/>
        <a:p>
          <a:endParaRPr lang="pt-BR"/>
        </a:p>
      </dgm:t>
    </dgm:pt>
    <dgm:pt modelId="{CBC4197B-4497-48A0-A009-9BDDBEF13882}" type="pres">
      <dgm:prSet presAssocID="{62DAF374-0DAD-42CE-BAF8-34EBD09ADA13}" presName="hierChild4" presStyleCnt="0"/>
      <dgm:spPr/>
    </dgm:pt>
    <dgm:pt modelId="{D2D1FD02-A2CE-48C6-8A78-780E842ED97A}" type="pres">
      <dgm:prSet presAssocID="{62DAF374-0DAD-42CE-BAF8-34EBD09ADA13}" presName="hierChild5" presStyleCnt="0"/>
      <dgm:spPr/>
    </dgm:pt>
    <dgm:pt modelId="{987AB653-2C49-4169-B47D-45FEE4A4C020}" type="pres">
      <dgm:prSet presAssocID="{DDC64A2F-A3E2-4495-B68C-B8FA8B313730}" presName="Name37" presStyleLbl="parChTrans1D3" presStyleIdx="8" presStyleCnt="30"/>
      <dgm:spPr/>
      <dgm:t>
        <a:bodyPr/>
        <a:lstStyle/>
        <a:p>
          <a:endParaRPr lang="pt-BR"/>
        </a:p>
      </dgm:t>
    </dgm:pt>
    <dgm:pt modelId="{3552602A-FFB2-42DB-B3B8-FF88039F889D}" type="pres">
      <dgm:prSet presAssocID="{B132CCBD-7CF2-4E1B-9D17-9D4C6D7931FF}" presName="hierRoot2" presStyleCnt="0">
        <dgm:presLayoutVars>
          <dgm:hierBranch val="init"/>
        </dgm:presLayoutVars>
      </dgm:prSet>
      <dgm:spPr/>
    </dgm:pt>
    <dgm:pt modelId="{E9752618-D70E-4C52-B5DA-093AB4BF2C07}" type="pres">
      <dgm:prSet presAssocID="{B132CCBD-7CF2-4E1B-9D17-9D4C6D7931FF}" presName="rootComposite" presStyleCnt="0"/>
      <dgm:spPr/>
    </dgm:pt>
    <dgm:pt modelId="{884BE32E-80FD-4858-AA58-B090DF852B99}" type="pres">
      <dgm:prSet presAssocID="{B132CCBD-7CF2-4E1B-9D17-9D4C6D7931FF}" presName="rootText" presStyleLbl="node3" presStyleIdx="8" presStyleCnt="30" custScaleX="72536" custScaleY="4798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C895DC3-05A1-4D5F-B996-20B11F31CC8A}" type="pres">
      <dgm:prSet presAssocID="{B132CCBD-7CF2-4E1B-9D17-9D4C6D7931FF}" presName="rootConnector" presStyleLbl="node3" presStyleIdx="8" presStyleCnt="30"/>
      <dgm:spPr/>
      <dgm:t>
        <a:bodyPr/>
        <a:lstStyle/>
        <a:p>
          <a:endParaRPr lang="pt-BR"/>
        </a:p>
      </dgm:t>
    </dgm:pt>
    <dgm:pt modelId="{5EE1676B-4BDC-485F-ABFE-81E65E678C8D}" type="pres">
      <dgm:prSet presAssocID="{B132CCBD-7CF2-4E1B-9D17-9D4C6D7931FF}" presName="hierChild4" presStyleCnt="0"/>
      <dgm:spPr/>
    </dgm:pt>
    <dgm:pt modelId="{1B414CF8-469B-4021-8B6E-A0CCB4539E59}" type="pres">
      <dgm:prSet presAssocID="{B132CCBD-7CF2-4E1B-9D17-9D4C6D7931FF}" presName="hierChild5" presStyleCnt="0"/>
      <dgm:spPr/>
    </dgm:pt>
    <dgm:pt modelId="{700764C9-BDEC-4844-9905-B334E75F6AFD}" type="pres">
      <dgm:prSet presAssocID="{FBA98440-AC4D-46A8-AF5C-B1F195A728F6}" presName="Name37" presStyleLbl="parChTrans1D3" presStyleIdx="9" presStyleCnt="30"/>
      <dgm:spPr/>
      <dgm:t>
        <a:bodyPr/>
        <a:lstStyle/>
        <a:p>
          <a:endParaRPr lang="pt-BR"/>
        </a:p>
      </dgm:t>
    </dgm:pt>
    <dgm:pt modelId="{5CC0536A-D5C5-4DA8-A3FE-691BEB51DFBC}" type="pres">
      <dgm:prSet presAssocID="{A9C8B3CC-85F8-4BDF-88FD-0AA0017E3196}" presName="hierRoot2" presStyleCnt="0">
        <dgm:presLayoutVars>
          <dgm:hierBranch val="init"/>
        </dgm:presLayoutVars>
      </dgm:prSet>
      <dgm:spPr/>
    </dgm:pt>
    <dgm:pt modelId="{4874FEB5-A466-47CB-A147-FF17B1ADC8C5}" type="pres">
      <dgm:prSet presAssocID="{A9C8B3CC-85F8-4BDF-88FD-0AA0017E3196}" presName="rootComposite" presStyleCnt="0"/>
      <dgm:spPr/>
    </dgm:pt>
    <dgm:pt modelId="{D877A139-BCD5-4F5F-8106-4C23D3533435}" type="pres">
      <dgm:prSet presAssocID="{A9C8B3CC-85F8-4BDF-88FD-0AA0017E3196}" presName="rootText" presStyleLbl="node3" presStyleIdx="9" presStyleCnt="30" custScaleX="78501" custScaleY="4993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548474-B6B4-4A06-88F8-C421100E1E67}" type="pres">
      <dgm:prSet presAssocID="{A9C8B3CC-85F8-4BDF-88FD-0AA0017E3196}" presName="rootConnector" presStyleLbl="node3" presStyleIdx="9" presStyleCnt="30"/>
      <dgm:spPr/>
      <dgm:t>
        <a:bodyPr/>
        <a:lstStyle/>
        <a:p>
          <a:endParaRPr lang="pt-BR"/>
        </a:p>
      </dgm:t>
    </dgm:pt>
    <dgm:pt modelId="{697B1FAD-D59C-44A7-9938-4EDE9D6D3F09}" type="pres">
      <dgm:prSet presAssocID="{A9C8B3CC-85F8-4BDF-88FD-0AA0017E3196}" presName="hierChild4" presStyleCnt="0"/>
      <dgm:spPr/>
    </dgm:pt>
    <dgm:pt modelId="{C6E4FCAD-43B5-4AF6-95A3-12FAE8B0F167}" type="pres">
      <dgm:prSet presAssocID="{A9C8B3CC-85F8-4BDF-88FD-0AA0017E3196}" presName="hierChild5" presStyleCnt="0"/>
      <dgm:spPr/>
    </dgm:pt>
    <dgm:pt modelId="{7C4686E1-CB33-4B58-ABA2-AF2C66F50162}" type="pres">
      <dgm:prSet presAssocID="{2835458B-0D41-4CF8-97C7-B8491B3F4CE5}" presName="Name37" presStyleLbl="parChTrans1D3" presStyleIdx="10" presStyleCnt="30"/>
      <dgm:spPr/>
      <dgm:t>
        <a:bodyPr/>
        <a:lstStyle/>
        <a:p>
          <a:endParaRPr lang="pt-BR"/>
        </a:p>
      </dgm:t>
    </dgm:pt>
    <dgm:pt modelId="{7E7A9C1B-C1FB-4F78-9EF6-B5D8DBE7BA78}" type="pres">
      <dgm:prSet presAssocID="{0283A180-FEF8-4F21-AC54-8E159E0A6246}" presName="hierRoot2" presStyleCnt="0">
        <dgm:presLayoutVars>
          <dgm:hierBranch val="init"/>
        </dgm:presLayoutVars>
      </dgm:prSet>
      <dgm:spPr/>
    </dgm:pt>
    <dgm:pt modelId="{900DB824-58B8-4DEB-80E9-C0612BDC53EF}" type="pres">
      <dgm:prSet presAssocID="{0283A180-FEF8-4F21-AC54-8E159E0A6246}" presName="rootComposite" presStyleCnt="0"/>
      <dgm:spPr/>
    </dgm:pt>
    <dgm:pt modelId="{19DD163B-86F3-4642-85EB-CF37D763F84B}" type="pres">
      <dgm:prSet presAssocID="{0283A180-FEF8-4F21-AC54-8E159E0A6246}" presName="rootText" presStyleLbl="node3" presStyleIdx="10" presStyleCnt="30" custScaleX="72347" custScaleY="5563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F1652AB-C4B2-4E5D-86AD-E25650A29A9E}" type="pres">
      <dgm:prSet presAssocID="{0283A180-FEF8-4F21-AC54-8E159E0A6246}" presName="rootConnector" presStyleLbl="node3" presStyleIdx="10" presStyleCnt="30"/>
      <dgm:spPr/>
      <dgm:t>
        <a:bodyPr/>
        <a:lstStyle/>
        <a:p>
          <a:endParaRPr lang="pt-BR"/>
        </a:p>
      </dgm:t>
    </dgm:pt>
    <dgm:pt modelId="{FF37B443-C192-444B-AB83-F315015E0CF5}" type="pres">
      <dgm:prSet presAssocID="{0283A180-FEF8-4F21-AC54-8E159E0A6246}" presName="hierChild4" presStyleCnt="0"/>
      <dgm:spPr/>
    </dgm:pt>
    <dgm:pt modelId="{1C2CD580-4609-4B53-8B83-9831E501F19E}" type="pres">
      <dgm:prSet presAssocID="{0283A180-FEF8-4F21-AC54-8E159E0A6246}" presName="hierChild5" presStyleCnt="0"/>
      <dgm:spPr/>
    </dgm:pt>
    <dgm:pt modelId="{634E8A0C-BC3D-4A3A-B4B8-AB08781F7A31}" type="pres">
      <dgm:prSet presAssocID="{C6D78FB2-7A09-47DF-96C3-06EB2A247E55}" presName="Name37" presStyleLbl="parChTrans1D3" presStyleIdx="11" presStyleCnt="30"/>
      <dgm:spPr/>
      <dgm:t>
        <a:bodyPr/>
        <a:lstStyle/>
        <a:p>
          <a:endParaRPr lang="pt-BR"/>
        </a:p>
      </dgm:t>
    </dgm:pt>
    <dgm:pt modelId="{529C4A79-2556-48D0-9059-CF36EBDE2708}" type="pres">
      <dgm:prSet presAssocID="{A98BE484-F51A-4ACB-A9BA-9275DB408F9E}" presName="hierRoot2" presStyleCnt="0">
        <dgm:presLayoutVars>
          <dgm:hierBranch val="init"/>
        </dgm:presLayoutVars>
      </dgm:prSet>
      <dgm:spPr/>
    </dgm:pt>
    <dgm:pt modelId="{FC2914D6-70EB-42D3-9CEC-912FBA4B125D}" type="pres">
      <dgm:prSet presAssocID="{A98BE484-F51A-4ACB-A9BA-9275DB408F9E}" presName="rootComposite" presStyleCnt="0"/>
      <dgm:spPr/>
    </dgm:pt>
    <dgm:pt modelId="{B001C275-3C03-4567-B55E-65AC075CA7D2}" type="pres">
      <dgm:prSet presAssocID="{A98BE484-F51A-4ACB-A9BA-9275DB408F9E}" presName="rootText" presStyleLbl="node3" presStyleIdx="11" presStyleCnt="30" custScaleX="71162" custScaleY="5318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F43C30C-2FD9-47E8-9A97-1EB1C72DBC64}" type="pres">
      <dgm:prSet presAssocID="{A98BE484-F51A-4ACB-A9BA-9275DB408F9E}" presName="rootConnector" presStyleLbl="node3" presStyleIdx="11" presStyleCnt="30"/>
      <dgm:spPr/>
      <dgm:t>
        <a:bodyPr/>
        <a:lstStyle/>
        <a:p>
          <a:endParaRPr lang="pt-BR"/>
        </a:p>
      </dgm:t>
    </dgm:pt>
    <dgm:pt modelId="{006C67D1-AAF5-4408-AB46-1AB48ACA2B95}" type="pres">
      <dgm:prSet presAssocID="{A98BE484-F51A-4ACB-A9BA-9275DB408F9E}" presName="hierChild4" presStyleCnt="0"/>
      <dgm:spPr/>
    </dgm:pt>
    <dgm:pt modelId="{0BB64316-3C1C-4882-9DD6-CA5E02990C03}" type="pres">
      <dgm:prSet presAssocID="{A98BE484-F51A-4ACB-A9BA-9275DB408F9E}" presName="hierChild5" presStyleCnt="0"/>
      <dgm:spPr/>
    </dgm:pt>
    <dgm:pt modelId="{D91D7799-9B35-4ACB-A8A1-FBB43279C6B6}" type="pres">
      <dgm:prSet presAssocID="{B524AA60-1C3F-4276-B16E-A53406445EB7}" presName="Name37" presStyleLbl="parChTrans1D3" presStyleIdx="12" presStyleCnt="30"/>
      <dgm:spPr/>
      <dgm:t>
        <a:bodyPr/>
        <a:lstStyle/>
        <a:p>
          <a:endParaRPr lang="pt-BR"/>
        </a:p>
      </dgm:t>
    </dgm:pt>
    <dgm:pt modelId="{F92CE6B7-8816-46A7-A914-F413AA8695ED}" type="pres">
      <dgm:prSet presAssocID="{097D4A08-AE57-4336-9FD9-7CA363EDA302}" presName="hierRoot2" presStyleCnt="0">
        <dgm:presLayoutVars>
          <dgm:hierBranch val="init"/>
        </dgm:presLayoutVars>
      </dgm:prSet>
      <dgm:spPr/>
    </dgm:pt>
    <dgm:pt modelId="{31E6195E-0F1A-4565-A8D3-97487F7577E8}" type="pres">
      <dgm:prSet presAssocID="{097D4A08-AE57-4336-9FD9-7CA363EDA302}" presName="rootComposite" presStyleCnt="0"/>
      <dgm:spPr/>
    </dgm:pt>
    <dgm:pt modelId="{AEA85D56-CEA3-4FB6-86E6-C556700789EF}" type="pres">
      <dgm:prSet presAssocID="{097D4A08-AE57-4336-9FD9-7CA363EDA302}" presName="rootText" presStyleLbl="node3" presStyleIdx="12" presStyleCnt="30" custScaleX="73911" custScaleY="496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12AC47C-8840-4FEB-A085-4F0A52FE6828}" type="pres">
      <dgm:prSet presAssocID="{097D4A08-AE57-4336-9FD9-7CA363EDA302}" presName="rootConnector" presStyleLbl="node3" presStyleIdx="12" presStyleCnt="30"/>
      <dgm:spPr/>
      <dgm:t>
        <a:bodyPr/>
        <a:lstStyle/>
        <a:p>
          <a:endParaRPr lang="pt-BR"/>
        </a:p>
      </dgm:t>
    </dgm:pt>
    <dgm:pt modelId="{4E7E7AD9-31A9-4446-9760-593495C4A679}" type="pres">
      <dgm:prSet presAssocID="{097D4A08-AE57-4336-9FD9-7CA363EDA302}" presName="hierChild4" presStyleCnt="0"/>
      <dgm:spPr/>
    </dgm:pt>
    <dgm:pt modelId="{E4F00935-B809-4A1B-A6B6-514C238782A5}" type="pres">
      <dgm:prSet presAssocID="{097D4A08-AE57-4336-9FD9-7CA363EDA302}" presName="hierChild5" presStyleCnt="0"/>
      <dgm:spPr/>
    </dgm:pt>
    <dgm:pt modelId="{B126B597-8C88-4DE1-9380-430B2B4BFCA0}" type="pres">
      <dgm:prSet presAssocID="{D7311492-A1DC-46E7-A8CB-2ACFD3DE9771}" presName="hierChild5" presStyleCnt="0"/>
      <dgm:spPr/>
    </dgm:pt>
    <dgm:pt modelId="{558C1B2D-2D6D-4C17-8B12-8D05F88D905A}" type="pres">
      <dgm:prSet presAssocID="{00967503-3718-480B-9C7F-50C7475F0DEA}" presName="Name37" presStyleLbl="parChTrans1D2" presStyleIdx="3" presStyleCnt="7"/>
      <dgm:spPr/>
      <dgm:t>
        <a:bodyPr/>
        <a:lstStyle/>
        <a:p>
          <a:endParaRPr lang="pt-BR"/>
        </a:p>
      </dgm:t>
    </dgm:pt>
    <dgm:pt modelId="{21D8E03A-437B-487D-9FD8-313CF5F16F1D}" type="pres">
      <dgm:prSet presAssocID="{CEFC2F4A-550B-4EFF-A251-9E935794D136}" presName="hierRoot2" presStyleCnt="0">
        <dgm:presLayoutVars>
          <dgm:hierBranch val="init"/>
        </dgm:presLayoutVars>
      </dgm:prSet>
      <dgm:spPr/>
    </dgm:pt>
    <dgm:pt modelId="{526D6B19-365E-478D-90A8-19B558D0BF85}" type="pres">
      <dgm:prSet presAssocID="{CEFC2F4A-550B-4EFF-A251-9E935794D136}" presName="rootComposite" presStyleCnt="0"/>
      <dgm:spPr/>
    </dgm:pt>
    <dgm:pt modelId="{439F7F68-4CA1-4602-898E-2ECF88949FEE}" type="pres">
      <dgm:prSet presAssocID="{CEFC2F4A-550B-4EFF-A251-9E935794D136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A25CBC8-B0A1-413D-9EDE-0D1E5BDF0A82}" type="pres">
      <dgm:prSet presAssocID="{CEFC2F4A-550B-4EFF-A251-9E935794D136}" presName="rootConnector" presStyleLbl="node2" presStyleIdx="3" presStyleCnt="7"/>
      <dgm:spPr/>
      <dgm:t>
        <a:bodyPr/>
        <a:lstStyle/>
        <a:p>
          <a:endParaRPr lang="pt-BR"/>
        </a:p>
      </dgm:t>
    </dgm:pt>
    <dgm:pt modelId="{D2C6C9B0-206D-48D8-88AE-85405D9B0B0C}" type="pres">
      <dgm:prSet presAssocID="{CEFC2F4A-550B-4EFF-A251-9E935794D136}" presName="hierChild4" presStyleCnt="0"/>
      <dgm:spPr/>
    </dgm:pt>
    <dgm:pt modelId="{6A1689F2-6EE8-45A3-AEA3-6D3D66ED9A23}" type="pres">
      <dgm:prSet presAssocID="{BF1C6604-9269-4A9E-A0DC-C8ACB66D76BE}" presName="Name37" presStyleLbl="parChTrans1D3" presStyleIdx="13" presStyleCnt="30"/>
      <dgm:spPr/>
      <dgm:t>
        <a:bodyPr/>
        <a:lstStyle/>
        <a:p>
          <a:endParaRPr lang="pt-BR"/>
        </a:p>
      </dgm:t>
    </dgm:pt>
    <dgm:pt modelId="{C6D18C17-85FF-4E30-A4DB-9B35C79F34CD}" type="pres">
      <dgm:prSet presAssocID="{B344521E-80B7-4FEA-8E43-D0E1ECBD7A2D}" presName="hierRoot2" presStyleCnt="0">
        <dgm:presLayoutVars>
          <dgm:hierBranch val="init"/>
        </dgm:presLayoutVars>
      </dgm:prSet>
      <dgm:spPr/>
    </dgm:pt>
    <dgm:pt modelId="{5862C5D2-FAAC-4061-BC29-B980EF6FBFA5}" type="pres">
      <dgm:prSet presAssocID="{B344521E-80B7-4FEA-8E43-D0E1ECBD7A2D}" presName="rootComposite" presStyleCnt="0"/>
      <dgm:spPr/>
    </dgm:pt>
    <dgm:pt modelId="{F28784A2-156A-48EB-95D4-FBA8C81488C5}" type="pres">
      <dgm:prSet presAssocID="{B344521E-80B7-4FEA-8E43-D0E1ECBD7A2D}" presName="rootText" presStyleLbl="node3" presStyleIdx="13" presStyleCnt="30" custScaleX="76937" custScaleY="7693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7402472-45DB-4959-A93F-F6DFDECAFB8D}" type="pres">
      <dgm:prSet presAssocID="{B344521E-80B7-4FEA-8E43-D0E1ECBD7A2D}" presName="rootConnector" presStyleLbl="node3" presStyleIdx="13" presStyleCnt="30"/>
      <dgm:spPr/>
      <dgm:t>
        <a:bodyPr/>
        <a:lstStyle/>
        <a:p>
          <a:endParaRPr lang="pt-BR"/>
        </a:p>
      </dgm:t>
    </dgm:pt>
    <dgm:pt modelId="{20E08C7B-F1A9-4228-9C44-3F2FDF024694}" type="pres">
      <dgm:prSet presAssocID="{B344521E-80B7-4FEA-8E43-D0E1ECBD7A2D}" presName="hierChild4" presStyleCnt="0"/>
      <dgm:spPr/>
    </dgm:pt>
    <dgm:pt modelId="{FD69026B-6C95-45B2-8358-0C36DB5BC259}" type="pres">
      <dgm:prSet presAssocID="{B344521E-80B7-4FEA-8E43-D0E1ECBD7A2D}" presName="hierChild5" presStyleCnt="0"/>
      <dgm:spPr/>
    </dgm:pt>
    <dgm:pt modelId="{79DDE2BA-AAC1-4A3A-B20F-C2FCBFF40AFF}" type="pres">
      <dgm:prSet presAssocID="{987403B3-542B-4A4F-A426-DFA38F5DB73E}" presName="Name37" presStyleLbl="parChTrans1D3" presStyleIdx="14" presStyleCnt="30"/>
      <dgm:spPr/>
      <dgm:t>
        <a:bodyPr/>
        <a:lstStyle/>
        <a:p>
          <a:endParaRPr lang="pt-BR"/>
        </a:p>
      </dgm:t>
    </dgm:pt>
    <dgm:pt modelId="{B463B2B9-C628-40C3-BDA8-F7BF1FF3949B}" type="pres">
      <dgm:prSet presAssocID="{5284AAA3-EB3E-4673-80DC-A574064D48B4}" presName="hierRoot2" presStyleCnt="0">
        <dgm:presLayoutVars>
          <dgm:hierBranch val="init"/>
        </dgm:presLayoutVars>
      </dgm:prSet>
      <dgm:spPr/>
    </dgm:pt>
    <dgm:pt modelId="{E37C177F-B904-4F84-822D-4423BEE8E7EB}" type="pres">
      <dgm:prSet presAssocID="{5284AAA3-EB3E-4673-80DC-A574064D48B4}" presName="rootComposite" presStyleCnt="0"/>
      <dgm:spPr/>
    </dgm:pt>
    <dgm:pt modelId="{C52403FC-901D-444C-90A6-2BAAB0326B64}" type="pres">
      <dgm:prSet presAssocID="{5284AAA3-EB3E-4673-80DC-A574064D48B4}" presName="rootText" presStyleLbl="node3" presStyleIdx="14" presStyleCnt="30" custScaleX="76937" custScaleY="7693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DFE29AE-C060-4DEE-A4F9-F525C3CABDC8}" type="pres">
      <dgm:prSet presAssocID="{5284AAA3-EB3E-4673-80DC-A574064D48B4}" presName="rootConnector" presStyleLbl="node3" presStyleIdx="14" presStyleCnt="30"/>
      <dgm:spPr/>
      <dgm:t>
        <a:bodyPr/>
        <a:lstStyle/>
        <a:p>
          <a:endParaRPr lang="pt-BR"/>
        </a:p>
      </dgm:t>
    </dgm:pt>
    <dgm:pt modelId="{91A79167-55F4-4155-B382-8AB98C5B6A1F}" type="pres">
      <dgm:prSet presAssocID="{5284AAA3-EB3E-4673-80DC-A574064D48B4}" presName="hierChild4" presStyleCnt="0"/>
      <dgm:spPr/>
    </dgm:pt>
    <dgm:pt modelId="{535A14D9-7AE6-4966-AD86-D96F43260788}" type="pres">
      <dgm:prSet presAssocID="{5284AAA3-EB3E-4673-80DC-A574064D48B4}" presName="hierChild5" presStyleCnt="0"/>
      <dgm:spPr/>
    </dgm:pt>
    <dgm:pt modelId="{3C0C3EEE-2CC8-47E4-863D-E7AF4D2A018C}" type="pres">
      <dgm:prSet presAssocID="{69AB0685-E986-489B-A130-D11A79E1D39B}" presName="Name37" presStyleLbl="parChTrans1D3" presStyleIdx="15" presStyleCnt="30"/>
      <dgm:spPr/>
      <dgm:t>
        <a:bodyPr/>
        <a:lstStyle/>
        <a:p>
          <a:endParaRPr lang="pt-BR"/>
        </a:p>
      </dgm:t>
    </dgm:pt>
    <dgm:pt modelId="{48F01610-F318-4CA7-B4AB-01BC756CE3C7}" type="pres">
      <dgm:prSet presAssocID="{975D6B01-AB74-4C75-A5ED-A514D9790A0F}" presName="hierRoot2" presStyleCnt="0">
        <dgm:presLayoutVars>
          <dgm:hierBranch val="init"/>
        </dgm:presLayoutVars>
      </dgm:prSet>
      <dgm:spPr/>
    </dgm:pt>
    <dgm:pt modelId="{42A94319-5ACB-4A61-92E9-C1267EEDFBB8}" type="pres">
      <dgm:prSet presAssocID="{975D6B01-AB74-4C75-A5ED-A514D9790A0F}" presName="rootComposite" presStyleCnt="0"/>
      <dgm:spPr/>
    </dgm:pt>
    <dgm:pt modelId="{729EDE23-36E2-4142-95FF-F7A34CACB5D5}" type="pres">
      <dgm:prSet presAssocID="{975D6B01-AB74-4C75-A5ED-A514D9790A0F}" presName="rootText" presStyleLbl="node3" presStyleIdx="15" presStyleCnt="30" custScaleX="76936" custScaleY="538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CDDA2B-B039-40B5-BFB0-67F688461463}" type="pres">
      <dgm:prSet presAssocID="{975D6B01-AB74-4C75-A5ED-A514D9790A0F}" presName="rootConnector" presStyleLbl="node3" presStyleIdx="15" presStyleCnt="30"/>
      <dgm:spPr/>
      <dgm:t>
        <a:bodyPr/>
        <a:lstStyle/>
        <a:p>
          <a:endParaRPr lang="pt-BR"/>
        </a:p>
      </dgm:t>
    </dgm:pt>
    <dgm:pt modelId="{81941051-AD9D-49BA-B8C0-24BE204F3011}" type="pres">
      <dgm:prSet presAssocID="{975D6B01-AB74-4C75-A5ED-A514D9790A0F}" presName="hierChild4" presStyleCnt="0"/>
      <dgm:spPr/>
    </dgm:pt>
    <dgm:pt modelId="{1BA887CE-AE71-4D93-8549-5794257C7EE1}" type="pres">
      <dgm:prSet presAssocID="{975D6B01-AB74-4C75-A5ED-A514D9790A0F}" presName="hierChild5" presStyleCnt="0"/>
      <dgm:spPr/>
    </dgm:pt>
    <dgm:pt modelId="{1C02EB73-71A3-497C-93B9-1E1B6A5F65FC}" type="pres">
      <dgm:prSet presAssocID="{CEFC2F4A-550B-4EFF-A251-9E935794D136}" presName="hierChild5" presStyleCnt="0"/>
      <dgm:spPr/>
    </dgm:pt>
    <dgm:pt modelId="{CFACED0C-3000-4CF2-A67C-33CBE5DD9297}" type="pres">
      <dgm:prSet presAssocID="{70F18AB6-3140-4778-A1F8-00F24036CBFE}" presName="Name37" presStyleLbl="parChTrans1D2" presStyleIdx="4" presStyleCnt="7"/>
      <dgm:spPr/>
      <dgm:t>
        <a:bodyPr/>
        <a:lstStyle/>
        <a:p>
          <a:endParaRPr lang="pt-BR"/>
        </a:p>
      </dgm:t>
    </dgm:pt>
    <dgm:pt modelId="{2B13F4AF-1223-4A99-972D-3ED1C97C9A0C}" type="pres">
      <dgm:prSet presAssocID="{50B1E38D-341E-4DCE-BF87-285E99F96AE9}" presName="hierRoot2" presStyleCnt="0">
        <dgm:presLayoutVars>
          <dgm:hierBranch val="init"/>
        </dgm:presLayoutVars>
      </dgm:prSet>
      <dgm:spPr/>
    </dgm:pt>
    <dgm:pt modelId="{C8E1C605-A104-4A5E-AFDB-C655B199D194}" type="pres">
      <dgm:prSet presAssocID="{50B1E38D-341E-4DCE-BF87-285E99F96AE9}" presName="rootComposite" presStyleCnt="0"/>
      <dgm:spPr/>
    </dgm:pt>
    <dgm:pt modelId="{9BF8B8CA-0F74-458E-8EE8-2026D585F5F5}" type="pres">
      <dgm:prSet presAssocID="{50B1E38D-341E-4DCE-BF87-285E99F96AE9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37D3332-7713-48C5-80CF-915D3C441172}" type="pres">
      <dgm:prSet presAssocID="{50B1E38D-341E-4DCE-BF87-285E99F96AE9}" presName="rootConnector" presStyleLbl="node2" presStyleIdx="4" presStyleCnt="7"/>
      <dgm:spPr/>
      <dgm:t>
        <a:bodyPr/>
        <a:lstStyle/>
        <a:p>
          <a:endParaRPr lang="pt-BR"/>
        </a:p>
      </dgm:t>
    </dgm:pt>
    <dgm:pt modelId="{137C1543-1857-4D9B-A0A1-EC58EDC0A03A}" type="pres">
      <dgm:prSet presAssocID="{50B1E38D-341E-4DCE-BF87-285E99F96AE9}" presName="hierChild4" presStyleCnt="0"/>
      <dgm:spPr/>
    </dgm:pt>
    <dgm:pt modelId="{A365FE10-9644-44E4-B050-64C4BBDC2B26}" type="pres">
      <dgm:prSet presAssocID="{07525CD3-F112-4478-BF8E-3BB008F346B6}" presName="Name37" presStyleLbl="parChTrans1D3" presStyleIdx="16" presStyleCnt="30"/>
      <dgm:spPr/>
      <dgm:t>
        <a:bodyPr/>
        <a:lstStyle/>
        <a:p>
          <a:endParaRPr lang="pt-BR"/>
        </a:p>
      </dgm:t>
    </dgm:pt>
    <dgm:pt modelId="{2BD96795-8267-41CF-973B-7B6A4BFFAEAC}" type="pres">
      <dgm:prSet presAssocID="{36D7CE30-C55C-4B0F-828A-F786033AABE0}" presName="hierRoot2" presStyleCnt="0">
        <dgm:presLayoutVars>
          <dgm:hierBranch val="init"/>
        </dgm:presLayoutVars>
      </dgm:prSet>
      <dgm:spPr/>
    </dgm:pt>
    <dgm:pt modelId="{E13068CB-56EB-4314-9EC5-A4554A88482D}" type="pres">
      <dgm:prSet presAssocID="{36D7CE30-C55C-4B0F-828A-F786033AABE0}" presName="rootComposite" presStyleCnt="0"/>
      <dgm:spPr/>
    </dgm:pt>
    <dgm:pt modelId="{BA7814DB-6E1E-4091-8A31-92335513339E}" type="pres">
      <dgm:prSet presAssocID="{36D7CE30-C55C-4B0F-828A-F786033AABE0}" presName="rootText" presStyleLbl="node3" presStyleIdx="16" presStyleCnt="30" custScaleX="59557" custScaleY="6147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4F00F8B-FAAF-41E7-A988-577DE195C594}" type="pres">
      <dgm:prSet presAssocID="{36D7CE30-C55C-4B0F-828A-F786033AABE0}" presName="rootConnector" presStyleLbl="node3" presStyleIdx="16" presStyleCnt="30"/>
      <dgm:spPr/>
      <dgm:t>
        <a:bodyPr/>
        <a:lstStyle/>
        <a:p>
          <a:endParaRPr lang="pt-BR"/>
        </a:p>
      </dgm:t>
    </dgm:pt>
    <dgm:pt modelId="{0A33515A-A0F1-4BD5-AB59-AB48960A66E6}" type="pres">
      <dgm:prSet presAssocID="{36D7CE30-C55C-4B0F-828A-F786033AABE0}" presName="hierChild4" presStyleCnt="0"/>
      <dgm:spPr/>
    </dgm:pt>
    <dgm:pt modelId="{53FE2069-8A2E-433E-91AC-DD19198A8C32}" type="pres">
      <dgm:prSet presAssocID="{36D7CE30-C55C-4B0F-828A-F786033AABE0}" presName="hierChild5" presStyleCnt="0"/>
      <dgm:spPr/>
    </dgm:pt>
    <dgm:pt modelId="{51672EF7-EA10-47EF-8460-1DF7575ECE8B}" type="pres">
      <dgm:prSet presAssocID="{731A25DB-7B68-43B2-83B9-5C6DB977A04B}" presName="Name37" presStyleLbl="parChTrans1D3" presStyleIdx="17" presStyleCnt="30"/>
      <dgm:spPr/>
      <dgm:t>
        <a:bodyPr/>
        <a:lstStyle/>
        <a:p>
          <a:endParaRPr lang="pt-BR"/>
        </a:p>
      </dgm:t>
    </dgm:pt>
    <dgm:pt modelId="{46F24BBC-BBBD-4C67-8580-FEE491D9BF0C}" type="pres">
      <dgm:prSet presAssocID="{10A077D0-AD39-4128-8ECC-316982084E2E}" presName="hierRoot2" presStyleCnt="0">
        <dgm:presLayoutVars>
          <dgm:hierBranch val="init"/>
        </dgm:presLayoutVars>
      </dgm:prSet>
      <dgm:spPr/>
    </dgm:pt>
    <dgm:pt modelId="{B97D08C2-DAD1-4155-97AA-DEA4B5FD6FE0}" type="pres">
      <dgm:prSet presAssocID="{10A077D0-AD39-4128-8ECC-316982084E2E}" presName="rootComposite" presStyleCnt="0"/>
      <dgm:spPr/>
    </dgm:pt>
    <dgm:pt modelId="{4F942662-04C2-47B5-BF24-71C620838E9C}" type="pres">
      <dgm:prSet presAssocID="{10A077D0-AD39-4128-8ECC-316982084E2E}" presName="rootText" presStyleLbl="node3" presStyleIdx="17" presStyleCnt="30" custScaleX="48025" custScaleY="4675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D5C311-35BB-409A-AF43-103666626794}" type="pres">
      <dgm:prSet presAssocID="{10A077D0-AD39-4128-8ECC-316982084E2E}" presName="rootConnector" presStyleLbl="node3" presStyleIdx="17" presStyleCnt="30"/>
      <dgm:spPr/>
      <dgm:t>
        <a:bodyPr/>
        <a:lstStyle/>
        <a:p>
          <a:endParaRPr lang="pt-BR"/>
        </a:p>
      </dgm:t>
    </dgm:pt>
    <dgm:pt modelId="{8AF81DBF-7871-4160-B81E-D61A8EA6DC76}" type="pres">
      <dgm:prSet presAssocID="{10A077D0-AD39-4128-8ECC-316982084E2E}" presName="hierChild4" presStyleCnt="0"/>
      <dgm:spPr/>
    </dgm:pt>
    <dgm:pt modelId="{9C1A71D4-087E-4780-958F-13DF38797B00}" type="pres">
      <dgm:prSet presAssocID="{10A077D0-AD39-4128-8ECC-316982084E2E}" presName="hierChild5" presStyleCnt="0"/>
      <dgm:spPr/>
    </dgm:pt>
    <dgm:pt modelId="{D88EBD01-0E10-4538-BC4D-AE13EA3607CD}" type="pres">
      <dgm:prSet presAssocID="{8E5CD679-9981-4B27-9038-A8F756EB738F}" presName="Name37" presStyleLbl="parChTrans1D3" presStyleIdx="18" presStyleCnt="30"/>
      <dgm:spPr/>
      <dgm:t>
        <a:bodyPr/>
        <a:lstStyle/>
        <a:p>
          <a:endParaRPr lang="pt-BR"/>
        </a:p>
      </dgm:t>
    </dgm:pt>
    <dgm:pt modelId="{CD5CC880-BA39-4351-ADA4-83BBBE8D59EA}" type="pres">
      <dgm:prSet presAssocID="{007C698F-9EB5-493C-8D80-0E830D83AD15}" presName="hierRoot2" presStyleCnt="0">
        <dgm:presLayoutVars>
          <dgm:hierBranch val="init"/>
        </dgm:presLayoutVars>
      </dgm:prSet>
      <dgm:spPr/>
    </dgm:pt>
    <dgm:pt modelId="{A2CE0120-20A0-4725-96BB-D61DC71C79B0}" type="pres">
      <dgm:prSet presAssocID="{007C698F-9EB5-493C-8D80-0E830D83AD15}" presName="rootComposite" presStyleCnt="0"/>
      <dgm:spPr/>
    </dgm:pt>
    <dgm:pt modelId="{7044C60E-B8D9-4515-ADC7-827EA00E75F8}" type="pres">
      <dgm:prSet presAssocID="{007C698F-9EB5-493C-8D80-0E830D83AD15}" presName="rootText" presStyleLbl="node3" presStyleIdx="18" presStyleCnt="30" custScaleX="42340" custScaleY="3080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B581436-7B9A-49AF-9352-2FAEB025D107}" type="pres">
      <dgm:prSet presAssocID="{007C698F-9EB5-493C-8D80-0E830D83AD15}" presName="rootConnector" presStyleLbl="node3" presStyleIdx="18" presStyleCnt="30"/>
      <dgm:spPr/>
      <dgm:t>
        <a:bodyPr/>
        <a:lstStyle/>
        <a:p>
          <a:endParaRPr lang="pt-BR"/>
        </a:p>
      </dgm:t>
    </dgm:pt>
    <dgm:pt modelId="{01CD3E25-3EFE-4BB4-9DDF-09661F3298B7}" type="pres">
      <dgm:prSet presAssocID="{007C698F-9EB5-493C-8D80-0E830D83AD15}" presName="hierChild4" presStyleCnt="0"/>
      <dgm:spPr/>
    </dgm:pt>
    <dgm:pt modelId="{7DCDAB66-7B17-48F5-99CF-7DD26B6DE1C1}" type="pres">
      <dgm:prSet presAssocID="{007C698F-9EB5-493C-8D80-0E830D83AD15}" presName="hierChild5" presStyleCnt="0"/>
      <dgm:spPr/>
    </dgm:pt>
    <dgm:pt modelId="{0D84D7E6-5C56-4574-A2D9-F9F542ABF4EA}" type="pres">
      <dgm:prSet presAssocID="{051B0218-68A7-4AC6-9EFB-E9745B784810}" presName="Name37" presStyleLbl="parChTrans1D3" presStyleIdx="19" presStyleCnt="30"/>
      <dgm:spPr/>
      <dgm:t>
        <a:bodyPr/>
        <a:lstStyle/>
        <a:p>
          <a:endParaRPr lang="pt-BR"/>
        </a:p>
      </dgm:t>
    </dgm:pt>
    <dgm:pt modelId="{95E9073D-7434-4CC9-96F8-49043BA7F497}" type="pres">
      <dgm:prSet presAssocID="{BA1CF48B-1BD8-433B-8509-C62F07A1D372}" presName="hierRoot2" presStyleCnt="0">
        <dgm:presLayoutVars>
          <dgm:hierBranch val="init"/>
        </dgm:presLayoutVars>
      </dgm:prSet>
      <dgm:spPr/>
    </dgm:pt>
    <dgm:pt modelId="{988D63E5-8633-4667-A4BC-79E3F9CD657D}" type="pres">
      <dgm:prSet presAssocID="{BA1CF48B-1BD8-433B-8509-C62F07A1D372}" presName="rootComposite" presStyleCnt="0"/>
      <dgm:spPr/>
    </dgm:pt>
    <dgm:pt modelId="{8571123B-28F1-4859-A256-9E7B715C672D}" type="pres">
      <dgm:prSet presAssocID="{BA1CF48B-1BD8-433B-8509-C62F07A1D372}" presName="rootText" presStyleLbl="node3" presStyleIdx="19" presStyleCnt="30" custScaleX="65404" custScaleY="538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33EA84-CFE4-4BC2-B6A3-9781BC312636}" type="pres">
      <dgm:prSet presAssocID="{BA1CF48B-1BD8-433B-8509-C62F07A1D372}" presName="rootConnector" presStyleLbl="node3" presStyleIdx="19" presStyleCnt="30"/>
      <dgm:spPr/>
      <dgm:t>
        <a:bodyPr/>
        <a:lstStyle/>
        <a:p>
          <a:endParaRPr lang="pt-BR"/>
        </a:p>
      </dgm:t>
    </dgm:pt>
    <dgm:pt modelId="{3A0B025E-A6E9-43A7-8B3B-23CED8DAA149}" type="pres">
      <dgm:prSet presAssocID="{BA1CF48B-1BD8-433B-8509-C62F07A1D372}" presName="hierChild4" presStyleCnt="0"/>
      <dgm:spPr/>
    </dgm:pt>
    <dgm:pt modelId="{4885B797-680C-441B-A3FD-3769A958EF7A}" type="pres">
      <dgm:prSet presAssocID="{BA1CF48B-1BD8-433B-8509-C62F07A1D372}" presName="hierChild5" presStyleCnt="0"/>
      <dgm:spPr/>
    </dgm:pt>
    <dgm:pt modelId="{B73E3714-DF72-4518-82DD-B5600D0D73EC}" type="pres">
      <dgm:prSet presAssocID="{6620592B-3B1F-410F-87D8-969514FA0CCD}" presName="Name37" presStyleLbl="parChTrans1D3" presStyleIdx="20" presStyleCnt="30"/>
      <dgm:spPr/>
      <dgm:t>
        <a:bodyPr/>
        <a:lstStyle/>
        <a:p>
          <a:endParaRPr lang="pt-BR"/>
        </a:p>
      </dgm:t>
    </dgm:pt>
    <dgm:pt modelId="{2B9284AD-37AA-4EB2-B7FE-FA7D59D09CE5}" type="pres">
      <dgm:prSet presAssocID="{51E71B81-1629-4F74-9D4A-FDD0F555D3D2}" presName="hierRoot2" presStyleCnt="0">
        <dgm:presLayoutVars>
          <dgm:hierBranch val="init"/>
        </dgm:presLayoutVars>
      </dgm:prSet>
      <dgm:spPr/>
    </dgm:pt>
    <dgm:pt modelId="{C0F0A942-CA87-4C4D-BA24-709FDD43A698}" type="pres">
      <dgm:prSet presAssocID="{51E71B81-1629-4F74-9D4A-FDD0F555D3D2}" presName="rootComposite" presStyleCnt="0"/>
      <dgm:spPr/>
    </dgm:pt>
    <dgm:pt modelId="{B55AC596-0B45-4D26-9471-A15E47AE01DC}" type="pres">
      <dgm:prSet presAssocID="{51E71B81-1629-4F74-9D4A-FDD0F555D3D2}" presName="rootText" presStyleLbl="node3" presStyleIdx="20" presStyleCnt="30" custScaleX="65404" custScaleY="4663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331480B-CDAE-4E36-BFF9-BC6E5797BB3C}" type="pres">
      <dgm:prSet presAssocID="{51E71B81-1629-4F74-9D4A-FDD0F555D3D2}" presName="rootConnector" presStyleLbl="node3" presStyleIdx="20" presStyleCnt="30"/>
      <dgm:spPr/>
      <dgm:t>
        <a:bodyPr/>
        <a:lstStyle/>
        <a:p>
          <a:endParaRPr lang="pt-BR"/>
        </a:p>
      </dgm:t>
    </dgm:pt>
    <dgm:pt modelId="{D8D3DF1D-C193-4581-BCDC-1D8BDEE6E1FF}" type="pres">
      <dgm:prSet presAssocID="{51E71B81-1629-4F74-9D4A-FDD0F555D3D2}" presName="hierChild4" presStyleCnt="0"/>
      <dgm:spPr/>
    </dgm:pt>
    <dgm:pt modelId="{0334588C-3D11-4141-8737-4769217834E2}" type="pres">
      <dgm:prSet presAssocID="{51E71B81-1629-4F74-9D4A-FDD0F555D3D2}" presName="hierChild5" presStyleCnt="0"/>
      <dgm:spPr/>
    </dgm:pt>
    <dgm:pt modelId="{75E30827-1584-4E5E-8056-89EB7A6D5061}" type="pres">
      <dgm:prSet presAssocID="{957FA30A-B11B-4388-B3B4-7BCF925E04C3}" presName="Name37" presStyleLbl="parChTrans1D3" presStyleIdx="21" presStyleCnt="30"/>
      <dgm:spPr/>
      <dgm:t>
        <a:bodyPr/>
        <a:lstStyle/>
        <a:p>
          <a:endParaRPr lang="pt-BR"/>
        </a:p>
      </dgm:t>
    </dgm:pt>
    <dgm:pt modelId="{77FB3539-55CF-405D-9091-6871286B099C}" type="pres">
      <dgm:prSet presAssocID="{D715F707-FC14-4170-B711-522F7B8E22DC}" presName="hierRoot2" presStyleCnt="0">
        <dgm:presLayoutVars>
          <dgm:hierBranch val="init"/>
        </dgm:presLayoutVars>
      </dgm:prSet>
      <dgm:spPr/>
    </dgm:pt>
    <dgm:pt modelId="{5019BEBC-FB9B-4E3A-AEA8-2A39CF24C529}" type="pres">
      <dgm:prSet presAssocID="{D715F707-FC14-4170-B711-522F7B8E22DC}" presName="rootComposite" presStyleCnt="0"/>
      <dgm:spPr/>
    </dgm:pt>
    <dgm:pt modelId="{1976FB4C-0AC9-49C0-A9D3-8006B07DB2C0}" type="pres">
      <dgm:prSet presAssocID="{D715F707-FC14-4170-B711-522F7B8E22DC}" presName="rootText" presStyleLbl="node3" presStyleIdx="21" presStyleCnt="30" custScaleX="82707" custScaleY="6109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058FAA3-59AD-4CB6-BB0F-074B07AEB691}" type="pres">
      <dgm:prSet presAssocID="{D715F707-FC14-4170-B711-522F7B8E22DC}" presName="rootConnector" presStyleLbl="node3" presStyleIdx="21" presStyleCnt="30"/>
      <dgm:spPr/>
      <dgm:t>
        <a:bodyPr/>
        <a:lstStyle/>
        <a:p>
          <a:endParaRPr lang="pt-BR"/>
        </a:p>
      </dgm:t>
    </dgm:pt>
    <dgm:pt modelId="{4DC7C3BF-5A23-4E44-84B6-A998FB2252CF}" type="pres">
      <dgm:prSet presAssocID="{D715F707-FC14-4170-B711-522F7B8E22DC}" presName="hierChild4" presStyleCnt="0"/>
      <dgm:spPr/>
    </dgm:pt>
    <dgm:pt modelId="{7CD7E7D8-778B-4B30-A3E6-14C4A972D778}" type="pres">
      <dgm:prSet presAssocID="{D715F707-FC14-4170-B711-522F7B8E22DC}" presName="hierChild5" presStyleCnt="0"/>
      <dgm:spPr/>
    </dgm:pt>
    <dgm:pt modelId="{7252DB6C-8E09-49D5-98E7-1CB6B569857C}" type="pres">
      <dgm:prSet presAssocID="{074098F1-B7AB-4E74-B96A-92E0DD25681F}" presName="Name37" presStyleLbl="parChTrans1D3" presStyleIdx="22" presStyleCnt="30"/>
      <dgm:spPr/>
      <dgm:t>
        <a:bodyPr/>
        <a:lstStyle/>
        <a:p>
          <a:endParaRPr lang="pt-BR"/>
        </a:p>
      </dgm:t>
    </dgm:pt>
    <dgm:pt modelId="{38D84F86-892C-49F7-8E0D-70DA503BFCC2}" type="pres">
      <dgm:prSet presAssocID="{342691D4-F30B-4367-8999-9EF674BC4A6F}" presName="hierRoot2" presStyleCnt="0">
        <dgm:presLayoutVars>
          <dgm:hierBranch val="init"/>
        </dgm:presLayoutVars>
      </dgm:prSet>
      <dgm:spPr/>
    </dgm:pt>
    <dgm:pt modelId="{C3DE4A9D-0BDA-4097-A3BD-685FF1F76076}" type="pres">
      <dgm:prSet presAssocID="{342691D4-F30B-4367-8999-9EF674BC4A6F}" presName="rootComposite" presStyleCnt="0"/>
      <dgm:spPr/>
    </dgm:pt>
    <dgm:pt modelId="{15C1A3D3-71E7-4ECB-A971-2D227677D718}" type="pres">
      <dgm:prSet presAssocID="{342691D4-F30B-4367-8999-9EF674BC4A6F}" presName="rootText" presStyleLbl="node3" presStyleIdx="22" presStyleCnt="30" custScaleX="59557" custScaleY="3989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B1595B3-F896-4E93-9734-EC73221B0C6E}" type="pres">
      <dgm:prSet presAssocID="{342691D4-F30B-4367-8999-9EF674BC4A6F}" presName="rootConnector" presStyleLbl="node3" presStyleIdx="22" presStyleCnt="30"/>
      <dgm:spPr/>
      <dgm:t>
        <a:bodyPr/>
        <a:lstStyle/>
        <a:p>
          <a:endParaRPr lang="pt-BR"/>
        </a:p>
      </dgm:t>
    </dgm:pt>
    <dgm:pt modelId="{BCB62242-EDDD-456D-922F-7D886F144681}" type="pres">
      <dgm:prSet presAssocID="{342691D4-F30B-4367-8999-9EF674BC4A6F}" presName="hierChild4" presStyleCnt="0"/>
      <dgm:spPr/>
    </dgm:pt>
    <dgm:pt modelId="{A35DB816-8E97-4698-AA65-188C2C921BDE}" type="pres">
      <dgm:prSet presAssocID="{342691D4-F30B-4367-8999-9EF674BC4A6F}" presName="hierChild5" presStyleCnt="0"/>
      <dgm:spPr/>
    </dgm:pt>
    <dgm:pt modelId="{8F10A6E2-9802-428A-83A9-6B97857978AD}" type="pres">
      <dgm:prSet presAssocID="{50B1E38D-341E-4DCE-BF87-285E99F96AE9}" presName="hierChild5" presStyleCnt="0"/>
      <dgm:spPr/>
    </dgm:pt>
    <dgm:pt modelId="{C94AFD8E-FD9A-4804-9FD6-B424DB340416}" type="pres">
      <dgm:prSet presAssocID="{A4F4E054-14B1-455A-92BB-CD6A266D9F47}" presName="Name37" presStyleLbl="parChTrans1D2" presStyleIdx="5" presStyleCnt="7"/>
      <dgm:spPr/>
      <dgm:t>
        <a:bodyPr/>
        <a:lstStyle/>
        <a:p>
          <a:endParaRPr lang="pt-BR"/>
        </a:p>
      </dgm:t>
    </dgm:pt>
    <dgm:pt modelId="{CBBE39A1-14DD-4484-AE20-035320366E23}" type="pres">
      <dgm:prSet presAssocID="{8E710F10-6AF9-4EE3-B4D0-BD60C0720973}" presName="hierRoot2" presStyleCnt="0">
        <dgm:presLayoutVars>
          <dgm:hierBranch val="init"/>
        </dgm:presLayoutVars>
      </dgm:prSet>
      <dgm:spPr/>
    </dgm:pt>
    <dgm:pt modelId="{FBFF4E56-F716-4E8F-BE36-D613ED6D27CF}" type="pres">
      <dgm:prSet presAssocID="{8E710F10-6AF9-4EE3-B4D0-BD60C0720973}" presName="rootComposite" presStyleCnt="0"/>
      <dgm:spPr/>
    </dgm:pt>
    <dgm:pt modelId="{0597D145-9804-4D25-A637-37AACC040058}" type="pres">
      <dgm:prSet presAssocID="{8E710F10-6AF9-4EE3-B4D0-BD60C0720973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387EC47-AD1D-4D4D-922A-70104807ABCD}" type="pres">
      <dgm:prSet presAssocID="{8E710F10-6AF9-4EE3-B4D0-BD60C0720973}" presName="rootConnector" presStyleLbl="node2" presStyleIdx="5" presStyleCnt="7"/>
      <dgm:spPr/>
      <dgm:t>
        <a:bodyPr/>
        <a:lstStyle/>
        <a:p>
          <a:endParaRPr lang="pt-BR"/>
        </a:p>
      </dgm:t>
    </dgm:pt>
    <dgm:pt modelId="{B4C29FAA-95FA-4AD2-86D8-B30890039C96}" type="pres">
      <dgm:prSet presAssocID="{8E710F10-6AF9-4EE3-B4D0-BD60C0720973}" presName="hierChild4" presStyleCnt="0"/>
      <dgm:spPr/>
    </dgm:pt>
    <dgm:pt modelId="{7AA216A7-04B9-43D6-8CDB-259B88255543}" type="pres">
      <dgm:prSet presAssocID="{44A81143-D70D-48CB-8E10-9E617A8F15FB}" presName="Name37" presStyleLbl="parChTrans1D3" presStyleIdx="23" presStyleCnt="30"/>
      <dgm:spPr/>
      <dgm:t>
        <a:bodyPr/>
        <a:lstStyle/>
        <a:p>
          <a:endParaRPr lang="pt-BR"/>
        </a:p>
      </dgm:t>
    </dgm:pt>
    <dgm:pt modelId="{C0FC5C9C-02F9-425E-899E-F4D78EA115EF}" type="pres">
      <dgm:prSet presAssocID="{9D1FFCD5-5142-48AA-9040-B96AE45EA7B4}" presName="hierRoot2" presStyleCnt="0">
        <dgm:presLayoutVars>
          <dgm:hierBranch val="init"/>
        </dgm:presLayoutVars>
      </dgm:prSet>
      <dgm:spPr/>
    </dgm:pt>
    <dgm:pt modelId="{2100E03A-577F-4B07-BABA-61EE00A85CC2}" type="pres">
      <dgm:prSet presAssocID="{9D1FFCD5-5142-48AA-9040-B96AE45EA7B4}" presName="rootComposite" presStyleCnt="0"/>
      <dgm:spPr/>
    </dgm:pt>
    <dgm:pt modelId="{BB4AAA98-0074-460F-B577-F380D3A206AF}" type="pres">
      <dgm:prSet presAssocID="{9D1FFCD5-5142-48AA-9040-B96AE45EA7B4}" presName="rootText" presStyleLbl="node3" presStyleIdx="23" presStyleCnt="30" custScaleX="76936" custScaleY="6895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497372E-71E2-414C-AD9D-1CAACB97CB35}" type="pres">
      <dgm:prSet presAssocID="{9D1FFCD5-5142-48AA-9040-B96AE45EA7B4}" presName="rootConnector" presStyleLbl="node3" presStyleIdx="23" presStyleCnt="30"/>
      <dgm:spPr/>
      <dgm:t>
        <a:bodyPr/>
        <a:lstStyle/>
        <a:p>
          <a:endParaRPr lang="pt-BR"/>
        </a:p>
      </dgm:t>
    </dgm:pt>
    <dgm:pt modelId="{A56576DB-F47B-46E3-92D6-8A2FA39A6FF2}" type="pres">
      <dgm:prSet presAssocID="{9D1FFCD5-5142-48AA-9040-B96AE45EA7B4}" presName="hierChild4" presStyleCnt="0"/>
      <dgm:spPr/>
    </dgm:pt>
    <dgm:pt modelId="{FA30AD70-17B7-410A-93F3-5C433706C0D9}" type="pres">
      <dgm:prSet presAssocID="{9D1FFCD5-5142-48AA-9040-B96AE45EA7B4}" presName="hierChild5" presStyleCnt="0"/>
      <dgm:spPr/>
    </dgm:pt>
    <dgm:pt modelId="{632E8263-A43A-476C-A79C-12304ABC9F66}" type="pres">
      <dgm:prSet presAssocID="{A0424D77-D6A0-434F-90CD-882CD8020916}" presName="Name37" presStyleLbl="parChTrans1D3" presStyleIdx="24" presStyleCnt="30"/>
      <dgm:spPr/>
      <dgm:t>
        <a:bodyPr/>
        <a:lstStyle/>
        <a:p>
          <a:endParaRPr lang="pt-BR"/>
        </a:p>
      </dgm:t>
    </dgm:pt>
    <dgm:pt modelId="{239097DB-5F4C-45D9-AB36-C40DC9EA372A}" type="pres">
      <dgm:prSet presAssocID="{0AEF96E7-6228-4F4A-8EBF-443FC5B24E68}" presName="hierRoot2" presStyleCnt="0">
        <dgm:presLayoutVars>
          <dgm:hierBranch val="init"/>
        </dgm:presLayoutVars>
      </dgm:prSet>
      <dgm:spPr/>
    </dgm:pt>
    <dgm:pt modelId="{64C7DBC5-5BEB-44C9-90B0-99007685CA5E}" type="pres">
      <dgm:prSet presAssocID="{0AEF96E7-6228-4F4A-8EBF-443FC5B24E68}" presName="rootComposite" presStyleCnt="0"/>
      <dgm:spPr/>
    </dgm:pt>
    <dgm:pt modelId="{F4EB15A7-5B3F-43BB-A307-61B7C923A47B}" type="pres">
      <dgm:prSet presAssocID="{0AEF96E7-6228-4F4A-8EBF-443FC5B24E68}" presName="rootText" presStyleLbl="node3" presStyleIdx="24" presStyleCnt="30" custScaleX="76936" custScaleY="6982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099AD4-5E3D-4308-95FD-A3F0B6DAFDE9}" type="pres">
      <dgm:prSet presAssocID="{0AEF96E7-6228-4F4A-8EBF-443FC5B24E68}" presName="rootConnector" presStyleLbl="node3" presStyleIdx="24" presStyleCnt="30"/>
      <dgm:spPr/>
      <dgm:t>
        <a:bodyPr/>
        <a:lstStyle/>
        <a:p>
          <a:endParaRPr lang="pt-BR"/>
        </a:p>
      </dgm:t>
    </dgm:pt>
    <dgm:pt modelId="{82C804D0-1FE0-4D10-A612-AE49BD653CAD}" type="pres">
      <dgm:prSet presAssocID="{0AEF96E7-6228-4F4A-8EBF-443FC5B24E68}" presName="hierChild4" presStyleCnt="0"/>
      <dgm:spPr/>
    </dgm:pt>
    <dgm:pt modelId="{434E635A-0DB8-4D3B-90B6-E7CB0E998D91}" type="pres">
      <dgm:prSet presAssocID="{0AEF96E7-6228-4F4A-8EBF-443FC5B24E68}" presName="hierChild5" presStyleCnt="0"/>
      <dgm:spPr/>
    </dgm:pt>
    <dgm:pt modelId="{46394588-4BB1-430B-818D-3E324F9B057F}" type="pres">
      <dgm:prSet presAssocID="{8E710F10-6AF9-4EE3-B4D0-BD60C0720973}" presName="hierChild5" presStyleCnt="0"/>
      <dgm:spPr/>
    </dgm:pt>
    <dgm:pt modelId="{F157AD28-890A-4B4A-B1AF-7645E50B3612}" type="pres">
      <dgm:prSet presAssocID="{079FD0E9-5461-4F53-866D-076460DA9017}" presName="Name37" presStyleLbl="parChTrans1D2" presStyleIdx="6" presStyleCnt="7"/>
      <dgm:spPr/>
      <dgm:t>
        <a:bodyPr/>
        <a:lstStyle/>
        <a:p>
          <a:endParaRPr lang="pt-BR"/>
        </a:p>
      </dgm:t>
    </dgm:pt>
    <dgm:pt modelId="{F253D188-4F6E-4655-9087-CA06CC9577FF}" type="pres">
      <dgm:prSet presAssocID="{C330623B-CCFA-4A9D-87BA-849DD45F017B}" presName="hierRoot2" presStyleCnt="0">
        <dgm:presLayoutVars>
          <dgm:hierBranch val="init"/>
        </dgm:presLayoutVars>
      </dgm:prSet>
      <dgm:spPr/>
    </dgm:pt>
    <dgm:pt modelId="{24D06E30-2E21-4195-B44D-7DD458BEBBE9}" type="pres">
      <dgm:prSet presAssocID="{C330623B-CCFA-4A9D-87BA-849DD45F017B}" presName="rootComposite" presStyleCnt="0"/>
      <dgm:spPr/>
    </dgm:pt>
    <dgm:pt modelId="{7B2898F2-C20F-4952-A0EB-E06D31E8F0CA}" type="pres">
      <dgm:prSet presAssocID="{C330623B-CCFA-4A9D-87BA-849DD45F017B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5EEFCA4-B03A-4F96-9B06-21283EBDFFDC}" type="pres">
      <dgm:prSet presAssocID="{C330623B-CCFA-4A9D-87BA-849DD45F017B}" presName="rootConnector" presStyleLbl="node2" presStyleIdx="6" presStyleCnt="7"/>
      <dgm:spPr/>
      <dgm:t>
        <a:bodyPr/>
        <a:lstStyle/>
        <a:p>
          <a:endParaRPr lang="pt-BR"/>
        </a:p>
      </dgm:t>
    </dgm:pt>
    <dgm:pt modelId="{C5F051D8-380C-4AEA-9BDA-C37AAC7B5F8C}" type="pres">
      <dgm:prSet presAssocID="{C330623B-CCFA-4A9D-87BA-849DD45F017B}" presName="hierChild4" presStyleCnt="0"/>
      <dgm:spPr/>
    </dgm:pt>
    <dgm:pt modelId="{57AE014A-B410-4BAC-8CD0-28B802AA511B}" type="pres">
      <dgm:prSet presAssocID="{9B21FFB1-ADD3-4D8A-8381-D7D47DD46B29}" presName="Name37" presStyleLbl="parChTrans1D3" presStyleIdx="25" presStyleCnt="30"/>
      <dgm:spPr/>
      <dgm:t>
        <a:bodyPr/>
        <a:lstStyle/>
        <a:p>
          <a:endParaRPr lang="pt-BR"/>
        </a:p>
      </dgm:t>
    </dgm:pt>
    <dgm:pt modelId="{2540996B-03A0-4CCE-88DA-CF6129532376}" type="pres">
      <dgm:prSet presAssocID="{2BC2A108-80B4-426C-AE18-BB01C475B0AA}" presName="hierRoot2" presStyleCnt="0">
        <dgm:presLayoutVars>
          <dgm:hierBranch val="init"/>
        </dgm:presLayoutVars>
      </dgm:prSet>
      <dgm:spPr/>
    </dgm:pt>
    <dgm:pt modelId="{1CD341CC-0100-4A07-9C53-986C99DD2725}" type="pres">
      <dgm:prSet presAssocID="{2BC2A108-80B4-426C-AE18-BB01C475B0AA}" presName="rootComposite" presStyleCnt="0"/>
      <dgm:spPr/>
    </dgm:pt>
    <dgm:pt modelId="{C33DF373-9274-412A-B90A-1FD6307CA66F}" type="pres">
      <dgm:prSet presAssocID="{2BC2A108-80B4-426C-AE18-BB01C475B0AA}" presName="rootText" presStyleLbl="node3" presStyleIdx="25" presStyleCnt="30" custScaleX="76339" custScaleY="725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36039AB-2723-4EE9-9058-6C4CCAC39C0C}" type="pres">
      <dgm:prSet presAssocID="{2BC2A108-80B4-426C-AE18-BB01C475B0AA}" presName="rootConnector" presStyleLbl="node3" presStyleIdx="25" presStyleCnt="30"/>
      <dgm:spPr/>
      <dgm:t>
        <a:bodyPr/>
        <a:lstStyle/>
        <a:p>
          <a:endParaRPr lang="pt-BR"/>
        </a:p>
      </dgm:t>
    </dgm:pt>
    <dgm:pt modelId="{5BC480ED-97C1-450A-8A87-6B5800759166}" type="pres">
      <dgm:prSet presAssocID="{2BC2A108-80B4-426C-AE18-BB01C475B0AA}" presName="hierChild4" presStyleCnt="0"/>
      <dgm:spPr/>
    </dgm:pt>
    <dgm:pt modelId="{85DBAA04-6122-4845-8514-5D06B81E280E}" type="pres">
      <dgm:prSet presAssocID="{2BC2A108-80B4-426C-AE18-BB01C475B0AA}" presName="hierChild5" presStyleCnt="0"/>
      <dgm:spPr/>
    </dgm:pt>
    <dgm:pt modelId="{0DA45A3D-1AAA-4E41-8E4D-06CBE129120C}" type="pres">
      <dgm:prSet presAssocID="{D37880EE-6223-4911-B446-5219D99CE5E7}" presName="Name37" presStyleLbl="parChTrans1D3" presStyleIdx="26" presStyleCnt="30"/>
      <dgm:spPr/>
      <dgm:t>
        <a:bodyPr/>
        <a:lstStyle/>
        <a:p>
          <a:endParaRPr lang="pt-BR"/>
        </a:p>
      </dgm:t>
    </dgm:pt>
    <dgm:pt modelId="{5872A630-D88B-4942-904A-15EDCF1802F6}" type="pres">
      <dgm:prSet presAssocID="{7F079036-3371-471F-A3C6-0E47143D63AA}" presName="hierRoot2" presStyleCnt="0">
        <dgm:presLayoutVars>
          <dgm:hierBranch val="init"/>
        </dgm:presLayoutVars>
      </dgm:prSet>
      <dgm:spPr/>
    </dgm:pt>
    <dgm:pt modelId="{82E20D64-392C-4B21-833A-DD16986E9BD0}" type="pres">
      <dgm:prSet presAssocID="{7F079036-3371-471F-A3C6-0E47143D63AA}" presName="rootComposite" presStyleCnt="0"/>
      <dgm:spPr/>
    </dgm:pt>
    <dgm:pt modelId="{3F902402-2842-4220-877F-E1C3949D9A52}" type="pres">
      <dgm:prSet presAssocID="{7F079036-3371-471F-A3C6-0E47143D63AA}" presName="rootText" presStyleLbl="node3" presStyleIdx="26" presStyleCnt="30" custScaleX="71429" custScaleY="5523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CF7856D-A1A0-4F93-857A-08D715D16D3E}" type="pres">
      <dgm:prSet presAssocID="{7F079036-3371-471F-A3C6-0E47143D63AA}" presName="rootConnector" presStyleLbl="node3" presStyleIdx="26" presStyleCnt="30"/>
      <dgm:spPr/>
      <dgm:t>
        <a:bodyPr/>
        <a:lstStyle/>
        <a:p>
          <a:endParaRPr lang="pt-BR"/>
        </a:p>
      </dgm:t>
    </dgm:pt>
    <dgm:pt modelId="{41700891-1B80-48BC-BB90-98D9E46A812F}" type="pres">
      <dgm:prSet presAssocID="{7F079036-3371-471F-A3C6-0E47143D63AA}" presName="hierChild4" presStyleCnt="0"/>
      <dgm:spPr/>
    </dgm:pt>
    <dgm:pt modelId="{7C03D874-7975-4B47-A21D-D3794E49F53D}" type="pres">
      <dgm:prSet presAssocID="{7F079036-3371-471F-A3C6-0E47143D63AA}" presName="hierChild5" presStyleCnt="0"/>
      <dgm:spPr/>
    </dgm:pt>
    <dgm:pt modelId="{2C5CBEEA-5CBF-43A9-B911-73BCDF935248}" type="pres">
      <dgm:prSet presAssocID="{DE2A65AA-DCB2-406C-BCA2-93F1F88D6EA6}" presName="Name37" presStyleLbl="parChTrans1D3" presStyleIdx="27" presStyleCnt="30"/>
      <dgm:spPr/>
      <dgm:t>
        <a:bodyPr/>
        <a:lstStyle/>
        <a:p>
          <a:endParaRPr lang="pt-BR"/>
        </a:p>
      </dgm:t>
    </dgm:pt>
    <dgm:pt modelId="{315871EB-87A3-4C21-A266-70A6346735B5}" type="pres">
      <dgm:prSet presAssocID="{ED04D4E3-4BAC-44C9-93CD-C44811E531F8}" presName="hierRoot2" presStyleCnt="0">
        <dgm:presLayoutVars>
          <dgm:hierBranch val="init"/>
        </dgm:presLayoutVars>
      </dgm:prSet>
      <dgm:spPr/>
    </dgm:pt>
    <dgm:pt modelId="{8B215D70-4F19-4C64-A490-F97678963C2B}" type="pres">
      <dgm:prSet presAssocID="{ED04D4E3-4BAC-44C9-93CD-C44811E531F8}" presName="rootComposite" presStyleCnt="0"/>
      <dgm:spPr/>
    </dgm:pt>
    <dgm:pt modelId="{1B4AB967-430C-4418-9F24-F1F08F8F9CB7}" type="pres">
      <dgm:prSet presAssocID="{ED04D4E3-4BAC-44C9-93CD-C44811E531F8}" presName="rootText" presStyleLbl="node3" presStyleIdx="27" presStyleCnt="30" custScaleX="71429" custScaleY="5523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7277B9A-C0AA-4216-9C36-803875819702}" type="pres">
      <dgm:prSet presAssocID="{ED04D4E3-4BAC-44C9-93CD-C44811E531F8}" presName="rootConnector" presStyleLbl="node3" presStyleIdx="27" presStyleCnt="30"/>
      <dgm:spPr/>
      <dgm:t>
        <a:bodyPr/>
        <a:lstStyle/>
        <a:p>
          <a:endParaRPr lang="pt-BR"/>
        </a:p>
      </dgm:t>
    </dgm:pt>
    <dgm:pt modelId="{C54956B8-AABC-4755-BBF0-E9D4B1E1199E}" type="pres">
      <dgm:prSet presAssocID="{ED04D4E3-4BAC-44C9-93CD-C44811E531F8}" presName="hierChild4" presStyleCnt="0"/>
      <dgm:spPr/>
    </dgm:pt>
    <dgm:pt modelId="{07445F22-A7A7-4140-8C80-39E286F17009}" type="pres">
      <dgm:prSet presAssocID="{ED04D4E3-4BAC-44C9-93CD-C44811E531F8}" presName="hierChild5" presStyleCnt="0"/>
      <dgm:spPr/>
    </dgm:pt>
    <dgm:pt modelId="{3D741F64-42C7-481E-A315-1CC792DB8202}" type="pres">
      <dgm:prSet presAssocID="{0AB4395D-111F-410A-8944-A53B24BF83ED}" presName="Name37" presStyleLbl="parChTrans1D3" presStyleIdx="28" presStyleCnt="30"/>
      <dgm:spPr/>
      <dgm:t>
        <a:bodyPr/>
        <a:lstStyle/>
        <a:p>
          <a:endParaRPr lang="pt-BR"/>
        </a:p>
      </dgm:t>
    </dgm:pt>
    <dgm:pt modelId="{BDC0ECA8-F75E-47EE-BE4E-F47AFED773C0}" type="pres">
      <dgm:prSet presAssocID="{C02A7E4E-6675-482A-81BF-B742E07F85FC}" presName="hierRoot2" presStyleCnt="0">
        <dgm:presLayoutVars>
          <dgm:hierBranch val="init"/>
        </dgm:presLayoutVars>
      </dgm:prSet>
      <dgm:spPr/>
    </dgm:pt>
    <dgm:pt modelId="{014E8DBB-5460-41EC-91DC-0CB43F5DB063}" type="pres">
      <dgm:prSet presAssocID="{C02A7E4E-6675-482A-81BF-B742E07F85FC}" presName="rootComposite" presStyleCnt="0"/>
      <dgm:spPr/>
    </dgm:pt>
    <dgm:pt modelId="{235D4F2E-2DAB-4BB9-93F5-460A2266EBCE}" type="pres">
      <dgm:prSet presAssocID="{C02A7E4E-6675-482A-81BF-B742E07F85FC}" presName="rootText" presStyleLbl="node3" presStyleIdx="28" presStyleCnt="30" custScaleX="76339" custScaleY="4506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4F622FF-114F-4250-9697-3727AF000102}" type="pres">
      <dgm:prSet presAssocID="{C02A7E4E-6675-482A-81BF-B742E07F85FC}" presName="rootConnector" presStyleLbl="node3" presStyleIdx="28" presStyleCnt="30"/>
      <dgm:spPr/>
      <dgm:t>
        <a:bodyPr/>
        <a:lstStyle/>
        <a:p>
          <a:endParaRPr lang="pt-BR"/>
        </a:p>
      </dgm:t>
    </dgm:pt>
    <dgm:pt modelId="{37DAFBF8-F63E-4F35-B144-8A7D51E974A4}" type="pres">
      <dgm:prSet presAssocID="{C02A7E4E-6675-482A-81BF-B742E07F85FC}" presName="hierChild4" presStyleCnt="0"/>
      <dgm:spPr/>
    </dgm:pt>
    <dgm:pt modelId="{F1D1FD87-DE05-47B5-85F1-FE681CC8DE00}" type="pres">
      <dgm:prSet presAssocID="{C02A7E4E-6675-482A-81BF-B742E07F85FC}" presName="hierChild5" presStyleCnt="0"/>
      <dgm:spPr/>
    </dgm:pt>
    <dgm:pt modelId="{332EE4B5-A10B-4F2E-A3E2-A70C340A2241}" type="pres">
      <dgm:prSet presAssocID="{4829E76D-D7D4-4E00-AE30-0928F7212B8D}" presName="Name37" presStyleLbl="parChTrans1D3" presStyleIdx="29" presStyleCnt="30"/>
      <dgm:spPr/>
      <dgm:t>
        <a:bodyPr/>
        <a:lstStyle/>
        <a:p>
          <a:endParaRPr lang="pt-BR"/>
        </a:p>
      </dgm:t>
    </dgm:pt>
    <dgm:pt modelId="{FB867AB0-4FBE-4E14-8034-79A6ADAD466F}" type="pres">
      <dgm:prSet presAssocID="{B66AF689-3259-47D2-B744-3968A2B2D9F5}" presName="hierRoot2" presStyleCnt="0">
        <dgm:presLayoutVars>
          <dgm:hierBranch val="init"/>
        </dgm:presLayoutVars>
      </dgm:prSet>
      <dgm:spPr/>
    </dgm:pt>
    <dgm:pt modelId="{A026D43C-2351-4DD5-AC4F-AA6D086967D9}" type="pres">
      <dgm:prSet presAssocID="{B66AF689-3259-47D2-B744-3968A2B2D9F5}" presName="rootComposite" presStyleCnt="0"/>
      <dgm:spPr/>
    </dgm:pt>
    <dgm:pt modelId="{C662DD6B-A693-4AE3-99F8-D8BBB041F3C7}" type="pres">
      <dgm:prSet presAssocID="{B66AF689-3259-47D2-B744-3968A2B2D9F5}" presName="rootText" presStyleLbl="node3" presStyleIdx="29" presStyleCnt="30" custScaleX="76339" custScaleY="4506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C427660-9AE3-46AD-95E1-0B404066F5C0}" type="pres">
      <dgm:prSet presAssocID="{B66AF689-3259-47D2-B744-3968A2B2D9F5}" presName="rootConnector" presStyleLbl="node3" presStyleIdx="29" presStyleCnt="30"/>
      <dgm:spPr/>
      <dgm:t>
        <a:bodyPr/>
        <a:lstStyle/>
        <a:p>
          <a:endParaRPr lang="pt-BR"/>
        </a:p>
      </dgm:t>
    </dgm:pt>
    <dgm:pt modelId="{64309240-199D-4BC5-976E-90B09A1116D1}" type="pres">
      <dgm:prSet presAssocID="{B66AF689-3259-47D2-B744-3968A2B2D9F5}" presName="hierChild4" presStyleCnt="0"/>
      <dgm:spPr/>
    </dgm:pt>
    <dgm:pt modelId="{06103AB3-AC17-4882-AEC4-ECB1520701A6}" type="pres">
      <dgm:prSet presAssocID="{B66AF689-3259-47D2-B744-3968A2B2D9F5}" presName="hierChild5" presStyleCnt="0"/>
      <dgm:spPr/>
    </dgm:pt>
    <dgm:pt modelId="{6D9B03FD-BC32-4335-A383-249BAEF403F0}" type="pres">
      <dgm:prSet presAssocID="{C330623B-CCFA-4A9D-87BA-849DD45F017B}" presName="hierChild5" presStyleCnt="0"/>
      <dgm:spPr/>
    </dgm:pt>
    <dgm:pt modelId="{1C7B75C9-572E-41CF-98D9-3F417B83ED5E}" type="pres">
      <dgm:prSet presAssocID="{A6120CB5-06AB-46D8-8F68-4C3033DC1914}" presName="hierChild3" presStyleCnt="0"/>
      <dgm:spPr/>
    </dgm:pt>
  </dgm:ptLst>
  <dgm:cxnLst>
    <dgm:cxn modelId="{46BC61A4-C17F-4844-B03F-BC4D2CD1DBB4}" type="presOf" srcId="{C3D137BC-F81A-47AC-A3A5-8F0D2977E932}" destId="{78CB0590-F887-4FDD-871C-164DF46C37AF}" srcOrd="0" destOrd="0" presId="urn:microsoft.com/office/officeart/2005/8/layout/orgChart1"/>
    <dgm:cxn modelId="{EABCA397-F320-4E13-8062-C20170834205}" type="presOf" srcId="{C330623B-CCFA-4A9D-87BA-849DD45F017B}" destId="{7B2898F2-C20F-4952-A0EB-E06D31E8F0CA}" srcOrd="0" destOrd="0" presId="urn:microsoft.com/office/officeart/2005/8/layout/orgChart1"/>
    <dgm:cxn modelId="{FD054357-5987-49A1-8776-A44CB5048D72}" type="presOf" srcId="{A4F4E054-14B1-455A-92BB-CD6A266D9F47}" destId="{C94AFD8E-FD9A-4804-9FD6-B424DB340416}" srcOrd="0" destOrd="0" presId="urn:microsoft.com/office/officeart/2005/8/layout/orgChart1"/>
    <dgm:cxn modelId="{D4247A48-CCB8-41C8-8851-98EF4EF13048}" type="presOf" srcId="{A98BE484-F51A-4ACB-A9BA-9275DB408F9E}" destId="{B001C275-3C03-4567-B55E-65AC075CA7D2}" srcOrd="0" destOrd="0" presId="urn:microsoft.com/office/officeart/2005/8/layout/orgChart1"/>
    <dgm:cxn modelId="{216CF956-43CA-4385-ACC3-6D42C059D1C1}" type="presOf" srcId="{097D4A08-AE57-4336-9FD9-7CA363EDA302}" destId="{AEA85D56-CEA3-4FB6-86E6-C556700789EF}" srcOrd="0" destOrd="0" presId="urn:microsoft.com/office/officeart/2005/8/layout/orgChart1"/>
    <dgm:cxn modelId="{7864B08A-C260-4A09-AA9A-5ED696D814FE}" type="presOf" srcId="{A9C8B3CC-85F8-4BDF-88FD-0AA0017E3196}" destId="{F1548474-B6B4-4A06-88F8-C421100E1E67}" srcOrd="1" destOrd="0" presId="urn:microsoft.com/office/officeart/2005/8/layout/orgChart1"/>
    <dgm:cxn modelId="{7308C877-C864-4029-BE36-61F4E91F43BB}" type="presOf" srcId="{CEFC2F4A-550B-4EFF-A251-9E935794D136}" destId="{4A25CBC8-B0A1-413D-9EDE-0D1E5BDF0A82}" srcOrd="1" destOrd="0" presId="urn:microsoft.com/office/officeart/2005/8/layout/orgChart1"/>
    <dgm:cxn modelId="{6C82745D-789F-4698-A13D-7184F9867424}" type="presOf" srcId="{B344521E-80B7-4FEA-8E43-D0E1ECBD7A2D}" destId="{F28784A2-156A-48EB-95D4-FBA8C81488C5}" srcOrd="0" destOrd="0" presId="urn:microsoft.com/office/officeart/2005/8/layout/orgChart1"/>
    <dgm:cxn modelId="{1A106EDB-E2B3-4C76-B4D0-6075B28D8CDB}" srcId="{C330623B-CCFA-4A9D-87BA-849DD45F017B}" destId="{7F079036-3371-471F-A3C6-0E47143D63AA}" srcOrd="1" destOrd="0" parTransId="{D37880EE-6223-4911-B446-5219D99CE5E7}" sibTransId="{BB244D56-C3D4-4EAD-AE6E-AD079F22179C}"/>
    <dgm:cxn modelId="{D205A32A-F6A8-4833-A14B-D3C939C2794A}" srcId="{50B1E38D-341E-4DCE-BF87-285E99F96AE9}" destId="{007C698F-9EB5-493C-8D80-0E830D83AD15}" srcOrd="2" destOrd="0" parTransId="{8E5CD679-9981-4B27-9038-A8F756EB738F}" sibTransId="{5D32A8E2-D28A-4901-A439-290EB10B59AD}"/>
    <dgm:cxn modelId="{36AA44BB-0554-4E58-873E-879A0A477810}" type="presOf" srcId="{00967503-3718-480B-9C7F-50C7475F0DEA}" destId="{558C1B2D-2D6D-4C17-8B12-8D05F88D905A}" srcOrd="0" destOrd="0" presId="urn:microsoft.com/office/officeart/2005/8/layout/orgChart1"/>
    <dgm:cxn modelId="{868E22F8-2843-44BA-A49B-B8DBC9DEDD5A}" type="presOf" srcId="{9B21FFB1-ADD3-4D8A-8381-D7D47DD46B29}" destId="{57AE014A-B410-4BAC-8CD0-28B802AA511B}" srcOrd="0" destOrd="0" presId="urn:microsoft.com/office/officeart/2005/8/layout/orgChart1"/>
    <dgm:cxn modelId="{B32DEC4F-77C2-4DA3-A184-A3522A571C66}" type="presOf" srcId="{C02A7E4E-6675-482A-81BF-B742E07F85FC}" destId="{235D4F2E-2DAB-4BB9-93F5-460A2266EBCE}" srcOrd="0" destOrd="0" presId="urn:microsoft.com/office/officeart/2005/8/layout/orgChart1"/>
    <dgm:cxn modelId="{050DCF14-17A2-443D-856C-51E57F4A0020}" srcId="{A6120CB5-06AB-46D8-8F68-4C3033DC1914}" destId="{D7311492-A1DC-46E7-A8CB-2ACFD3DE9771}" srcOrd="2" destOrd="0" parTransId="{C3D137BC-F81A-47AC-A3A5-8F0D2977E932}" sibTransId="{CC0012CC-3669-413D-94EF-999535684B6C}"/>
    <dgm:cxn modelId="{47C8D626-C7BD-4239-ADA1-7B47627D55BB}" type="presOf" srcId="{5284AAA3-EB3E-4673-80DC-A574064D48B4}" destId="{ADFE29AE-C060-4DEE-A4F9-F525C3CABDC8}" srcOrd="1" destOrd="0" presId="urn:microsoft.com/office/officeart/2005/8/layout/orgChart1"/>
    <dgm:cxn modelId="{F0E69537-0E4F-4590-8BD0-ACB10290C6A8}" type="presOf" srcId="{2D25FD54-C8F8-4BF2-A36B-9D99C2C5A835}" destId="{830E0B02-CEA6-47A4-A224-919472B8D3B0}" srcOrd="0" destOrd="0" presId="urn:microsoft.com/office/officeart/2005/8/layout/orgChart1"/>
    <dgm:cxn modelId="{77F3D6C0-0B3A-4D1C-86CB-8C64C1EB471C}" type="presOf" srcId="{9D1FFCD5-5142-48AA-9040-B96AE45EA7B4}" destId="{BB4AAA98-0074-460F-B577-F380D3A206AF}" srcOrd="0" destOrd="0" presId="urn:microsoft.com/office/officeart/2005/8/layout/orgChart1"/>
    <dgm:cxn modelId="{5F42F704-DF2D-4CBC-8BE4-00E9442BF8C4}" type="presOf" srcId="{957FA30A-B11B-4388-B3B4-7BCF925E04C3}" destId="{75E30827-1584-4E5E-8056-89EB7A6D5061}" srcOrd="0" destOrd="0" presId="urn:microsoft.com/office/officeart/2005/8/layout/orgChart1"/>
    <dgm:cxn modelId="{E407A8E5-712C-4FC2-A2F8-9F3959DFD261}" srcId="{C330623B-CCFA-4A9D-87BA-849DD45F017B}" destId="{C02A7E4E-6675-482A-81BF-B742E07F85FC}" srcOrd="3" destOrd="0" parTransId="{0AB4395D-111F-410A-8944-A53B24BF83ED}" sibTransId="{D465A32D-55CE-44F9-9F6B-7F9CB37855DE}"/>
    <dgm:cxn modelId="{19B1BA5D-3C66-4AB4-B160-6F61C56EC425}" type="presOf" srcId="{8E710F10-6AF9-4EE3-B4D0-BD60C0720973}" destId="{9387EC47-AD1D-4D4D-922A-70104807ABCD}" srcOrd="1" destOrd="0" presId="urn:microsoft.com/office/officeart/2005/8/layout/orgChart1"/>
    <dgm:cxn modelId="{3833D055-09E1-4D57-9486-D2C59AD472D5}" type="presOf" srcId="{62DAF374-0DAD-42CE-BAF8-34EBD09ADA13}" destId="{6104B04F-E4E1-4659-AF82-8501B0252277}" srcOrd="0" destOrd="0" presId="urn:microsoft.com/office/officeart/2005/8/layout/orgChart1"/>
    <dgm:cxn modelId="{2C62980E-AA1F-4AFA-8093-178E38D77AF0}" type="presOf" srcId="{51E71B81-1629-4F74-9D4A-FDD0F555D3D2}" destId="{3331480B-CDAE-4E36-BFF9-BC6E5797BB3C}" srcOrd="1" destOrd="0" presId="urn:microsoft.com/office/officeart/2005/8/layout/orgChart1"/>
    <dgm:cxn modelId="{C6FF46C4-52D2-4656-B8B7-F9EA4F7AB2E4}" type="presOf" srcId="{D715F707-FC14-4170-B711-522F7B8E22DC}" destId="{1976FB4C-0AC9-49C0-A9D3-8006B07DB2C0}" srcOrd="0" destOrd="0" presId="urn:microsoft.com/office/officeart/2005/8/layout/orgChart1"/>
    <dgm:cxn modelId="{D10240D6-5F87-4F4F-A667-BF956A641AC2}" srcId="{50B1E38D-341E-4DCE-BF87-285E99F96AE9}" destId="{342691D4-F30B-4367-8999-9EF674BC4A6F}" srcOrd="6" destOrd="0" parTransId="{074098F1-B7AB-4E74-B96A-92E0DD25681F}" sibTransId="{12476F04-DCB3-4774-B6E5-E00838125A2E}"/>
    <dgm:cxn modelId="{362EB363-B8CD-4179-8769-633BEF8BA838}" type="presOf" srcId="{7F079036-3371-471F-A3C6-0E47143D63AA}" destId="{3F902402-2842-4220-877F-E1C3949D9A52}" srcOrd="0" destOrd="0" presId="urn:microsoft.com/office/officeart/2005/8/layout/orgChart1"/>
    <dgm:cxn modelId="{C602C455-3F83-4E46-9CA0-585C477E7589}" type="presOf" srcId="{8E710F10-6AF9-4EE3-B4D0-BD60C0720973}" destId="{0597D145-9804-4D25-A637-37AACC040058}" srcOrd="0" destOrd="0" presId="urn:microsoft.com/office/officeart/2005/8/layout/orgChart1"/>
    <dgm:cxn modelId="{3BD6421B-9075-49EE-B76C-E9BBDC686519}" type="presOf" srcId="{50B1E38D-341E-4DCE-BF87-285E99F96AE9}" destId="{9BF8B8CA-0F74-458E-8EE8-2026D585F5F5}" srcOrd="0" destOrd="0" presId="urn:microsoft.com/office/officeart/2005/8/layout/orgChart1"/>
    <dgm:cxn modelId="{2F434AB8-C415-4E7D-8F67-FE10493E093A}" type="presOf" srcId="{A3A89AF1-BCEA-4A13-8202-7358EA14C9A8}" destId="{53DE0DD1-8A04-4D2F-B7F0-7B755432412C}" srcOrd="1" destOrd="0" presId="urn:microsoft.com/office/officeart/2005/8/layout/orgChart1"/>
    <dgm:cxn modelId="{998312C2-D946-43A6-BEA2-13F9B40B54C7}" srcId="{D7311492-A1DC-46E7-A8CB-2ACFD3DE9771}" destId="{A9C8B3CC-85F8-4BDF-88FD-0AA0017E3196}" srcOrd="3" destOrd="0" parTransId="{FBA98440-AC4D-46A8-AF5C-B1F195A728F6}" sibTransId="{D38A57F4-BFA8-498A-985F-5C3F8CDC7E93}"/>
    <dgm:cxn modelId="{FDD213BF-A814-40E0-9AB4-B367C162BDF5}" type="presOf" srcId="{342691D4-F30B-4367-8999-9EF674BC4A6F}" destId="{4B1595B3-F896-4E93-9734-EC73221B0C6E}" srcOrd="1" destOrd="0" presId="urn:microsoft.com/office/officeart/2005/8/layout/orgChart1"/>
    <dgm:cxn modelId="{9A7D79A7-3A43-43EF-8DE3-AB44E00AB27F}" type="presOf" srcId="{279A3914-AF9C-458B-B0F6-1A29AC567D12}" destId="{A515DAF7-474A-4616-BAAE-EC325BDC3FC7}" srcOrd="1" destOrd="0" presId="urn:microsoft.com/office/officeart/2005/8/layout/orgChart1"/>
    <dgm:cxn modelId="{681C2AA0-6B36-47D4-B175-851047A7DF36}" type="presOf" srcId="{B66AF689-3259-47D2-B744-3968A2B2D9F5}" destId="{C662DD6B-A693-4AE3-99F8-D8BBB041F3C7}" srcOrd="0" destOrd="0" presId="urn:microsoft.com/office/officeart/2005/8/layout/orgChart1"/>
    <dgm:cxn modelId="{6E946BB3-AC4B-4D7E-BC85-2A68DB8AE1A4}" srcId="{50B1E38D-341E-4DCE-BF87-285E99F96AE9}" destId="{D715F707-FC14-4170-B711-522F7B8E22DC}" srcOrd="5" destOrd="0" parTransId="{957FA30A-B11B-4388-B3B4-7BCF925E04C3}" sibTransId="{C82A3B89-AB98-4563-A3B0-17B518FBE93C}"/>
    <dgm:cxn modelId="{33BBFDC4-30A5-4E66-8E18-E9D4184FF773}" type="presOf" srcId="{A6120CB5-06AB-46D8-8F68-4C3033DC1914}" destId="{89B3B87D-A2D2-4996-9307-04BEFB3A50FB}" srcOrd="1" destOrd="0" presId="urn:microsoft.com/office/officeart/2005/8/layout/orgChart1"/>
    <dgm:cxn modelId="{723EA88F-68C6-4E06-B49E-62E87973F00D}" type="presOf" srcId="{D715F707-FC14-4170-B711-522F7B8E22DC}" destId="{C058FAA3-59AD-4CB6-BB0F-074B07AEB691}" srcOrd="1" destOrd="0" presId="urn:microsoft.com/office/officeart/2005/8/layout/orgChart1"/>
    <dgm:cxn modelId="{E9024093-C651-4FE3-B425-C00523554E3C}" srcId="{A1E19936-A27E-48A2-8227-5EF4E72DCEB8}" destId="{279A3914-AF9C-458B-B0F6-1A29AC567D12}" srcOrd="1" destOrd="0" parTransId="{B475D624-A7B4-4C39-9A9D-D3DCF52CEB45}" sibTransId="{E1BDADE5-0280-40AE-81BC-54E48ECA6298}"/>
    <dgm:cxn modelId="{F3484991-39EF-4191-B0B1-F65BA9F6A415}" type="presOf" srcId="{B132CCBD-7CF2-4E1B-9D17-9D4C6D7931FF}" destId="{EC895DC3-05A1-4D5F-B996-20B11F31CC8A}" srcOrd="1" destOrd="0" presId="urn:microsoft.com/office/officeart/2005/8/layout/orgChart1"/>
    <dgm:cxn modelId="{A6879B1D-26AF-4D59-B077-F0AEAFEAB38C}" srcId="{CEF41C56-F01E-466F-A3ED-2BA23C110311}" destId="{C1CA0E59-FA8F-483F-9799-B7B1CC5BC32A}" srcOrd="0" destOrd="0" parTransId="{D9C91D27-4E2A-481E-BED2-E07C46EC92D7}" sibTransId="{44E2BE01-B63E-471E-9449-897482BB332C}"/>
    <dgm:cxn modelId="{1F67A44C-0A9C-4DBD-BD10-DB103A15218E}" type="presOf" srcId="{70F18AB6-3140-4778-A1F8-00F24036CBFE}" destId="{CFACED0C-3000-4CF2-A67C-33CBE5DD9297}" srcOrd="0" destOrd="0" presId="urn:microsoft.com/office/officeart/2005/8/layout/orgChart1"/>
    <dgm:cxn modelId="{C3DEA1E2-4658-44CB-92C7-51AABAD65622}" type="presOf" srcId="{B524AA60-1C3F-4276-B16E-A53406445EB7}" destId="{D91D7799-9B35-4ACB-A8A1-FBB43279C6B6}" srcOrd="0" destOrd="0" presId="urn:microsoft.com/office/officeart/2005/8/layout/orgChart1"/>
    <dgm:cxn modelId="{49BE33E1-F672-434D-9C15-2C784990C431}" type="presOf" srcId="{0AEF96E7-6228-4F4A-8EBF-443FC5B24E68}" destId="{6D099AD4-5E3D-4308-95FD-A3F0B6DAFDE9}" srcOrd="1" destOrd="0" presId="urn:microsoft.com/office/officeart/2005/8/layout/orgChart1"/>
    <dgm:cxn modelId="{622B249C-D74D-4F41-B324-5CAA15045938}" type="presOf" srcId="{4829E76D-D7D4-4E00-AE30-0928F7212B8D}" destId="{332EE4B5-A10B-4F2E-A3E2-A70C340A2241}" srcOrd="0" destOrd="0" presId="urn:microsoft.com/office/officeart/2005/8/layout/orgChart1"/>
    <dgm:cxn modelId="{27841A25-BDF9-4ED2-942B-F65D919B2C00}" srcId="{A6120CB5-06AB-46D8-8F68-4C3033DC1914}" destId="{A1E19936-A27E-48A2-8227-5EF4E72DCEB8}" srcOrd="1" destOrd="0" parTransId="{2D25FD54-C8F8-4BF2-A36B-9D99C2C5A835}" sibTransId="{843842ED-E857-4019-BB10-6537E22FB9A5}"/>
    <dgm:cxn modelId="{8016516A-8252-4C4B-B512-EEA896CFB34D}" srcId="{50B1E38D-341E-4DCE-BF87-285E99F96AE9}" destId="{51E71B81-1629-4F74-9D4A-FDD0F555D3D2}" srcOrd="4" destOrd="0" parTransId="{6620592B-3B1F-410F-87D8-969514FA0CCD}" sibTransId="{2455031F-65D8-489B-9A35-6F20F74DDCE8}"/>
    <dgm:cxn modelId="{EBDA594F-2BFC-417E-A751-B5E94C65BCE8}" type="presOf" srcId="{B344521E-80B7-4FEA-8E43-D0E1ECBD7A2D}" destId="{87402472-45DB-4959-A93F-F6DFDECAFB8D}" srcOrd="1" destOrd="0" presId="urn:microsoft.com/office/officeart/2005/8/layout/orgChart1"/>
    <dgm:cxn modelId="{2B036B4F-E2CC-4010-AE78-B9C4E5188B02}" type="presOf" srcId="{A6120CB5-06AB-46D8-8F68-4C3033DC1914}" destId="{6F413F8C-0BE0-40C6-9DB3-25954C04204D}" srcOrd="0" destOrd="0" presId="urn:microsoft.com/office/officeart/2005/8/layout/orgChart1"/>
    <dgm:cxn modelId="{8057CDD6-21CC-48D7-A423-CDEB57437456}" srcId="{50B1E38D-341E-4DCE-BF87-285E99F96AE9}" destId="{BA1CF48B-1BD8-433B-8509-C62F07A1D372}" srcOrd="3" destOrd="0" parTransId="{051B0218-68A7-4AC6-9EFB-E9745B784810}" sibTransId="{96FD5680-8BD7-470E-9583-7E53F8EFB44A}"/>
    <dgm:cxn modelId="{2BBC92BF-7C97-49DA-B6C4-62833327E695}" type="presOf" srcId="{097D4A08-AE57-4336-9FD9-7CA363EDA302}" destId="{212AC47C-8840-4FEB-A085-4F0A52FE6828}" srcOrd="1" destOrd="0" presId="urn:microsoft.com/office/officeart/2005/8/layout/orgChart1"/>
    <dgm:cxn modelId="{5FABA232-E96D-436B-97CA-3695CEEE9B63}" type="presOf" srcId="{E5536C61-7239-4C84-B854-4F128C98AA1A}" destId="{0E565247-ADB9-4055-A239-917EDB522C32}" srcOrd="1" destOrd="0" presId="urn:microsoft.com/office/officeart/2005/8/layout/orgChart1"/>
    <dgm:cxn modelId="{FFE18D5C-0475-4F01-B671-2C3132BF9100}" type="presOf" srcId="{D37880EE-6223-4911-B446-5219D99CE5E7}" destId="{0DA45A3D-1AAA-4E41-8E4D-06CBE129120C}" srcOrd="0" destOrd="0" presId="urn:microsoft.com/office/officeart/2005/8/layout/orgChart1"/>
    <dgm:cxn modelId="{77613D2C-9D62-422F-9A7F-E38932BA8703}" type="presOf" srcId="{074098F1-B7AB-4E74-B96A-92E0DD25681F}" destId="{7252DB6C-8E09-49D5-98E7-1CB6B569857C}" srcOrd="0" destOrd="0" presId="urn:microsoft.com/office/officeart/2005/8/layout/orgChart1"/>
    <dgm:cxn modelId="{45F60A3A-2D33-47E4-BAAB-2AB35F1670C5}" type="presOf" srcId="{07525CD3-F112-4478-BF8E-3BB008F346B6}" destId="{A365FE10-9644-44E4-B050-64C4BBDC2B26}" srcOrd="0" destOrd="0" presId="urn:microsoft.com/office/officeart/2005/8/layout/orgChart1"/>
    <dgm:cxn modelId="{2CCA69B0-8510-4D29-8D60-B2D6B5DADBE4}" srcId="{8E710F10-6AF9-4EE3-B4D0-BD60C0720973}" destId="{9D1FFCD5-5142-48AA-9040-B96AE45EA7B4}" srcOrd="0" destOrd="0" parTransId="{44A81143-D70D-48CB-8E10-9E617A8F15FB}" sibTransId="{9E327AC0-4E02-4474-A33E-A486401BFAF9}"/>
    <dgm:cxn modelId="{6E7623A1-D3B2-4F9B-A050-1A3B11BE3C6C}" type="presOf" srcId="{FBA98440-AC4D-46A8-AF5C-B1F195A728F6}" destId="{700764C9-BDEC-4844-9905-B334E75F6AFD}" srcOrd="0" destOrd="0" presId="urn:microsoft.com/office/officeart/2005/8/layout/orgChart1"/>
    <dgm:cxn modelId="{09E9F567-1881-4AB5-B0A9-E5AD556CB896}" type="presOf" srcId="{079FD0E9-5461-4F53-866D-076460DA9017}" destId="{F157AD28-890A-4B4A-B1AF-7645E50B3612}" srcOrd="0" destOrd="0" presId="urn:microsoft.com/office/officeart/2005/8/layout/orgChart1"/>
    <dgm:cxn modelId="{63B89B31-78B9-4BA6-85FB-4ADD1EEC44F5}" type="presOf" srcId="{B475D624-A7B4-4C39-9A9D-D3DCF52CEB45}" destId="{48A66AD4-46DF-4299-8E04-39E0722F2629}" srcOrd="0" destOrd="0" presId="urn:microsoft.com/office/officeart/2005/8/layout/orgChart1"/>
    <dgm:cxn modelId="{884E2E20-47B8-4E22-A301-067EB79F493F}" type="presOf" srcId="{6620592B-3B1F-410F-87D8-969514FA0CCD}" destId="{B73E3714-DF72-4518-82DD-B5600D0D73EC}" srcOrd="0" destOrd="0" presId="urn:microsoft.com/office/officeart/2005/8/layout/orgChart1"/>
    <dgm:cxn modelId="{B9C9F3E0-8084-4351-A95C-6AAD524ABC6B}" type="presOf" srcId="{B8A8D01D-D3D5-4372-AE78-1B598B8FD27E}" destId="{74589581-45BD-4262-8A20-CC5E7AC62536}" srcOrd="0" destOrd="0" presId="urn:microsoft.com/office/officeart/2005/8/layout/orgChart1"/>
    <dgm:cxn modelId="{887AD389-293D-4043-8711-76B1BF0C2B04}" type="presOf" srcId="{C330623B-CCFA-4A9D-87BA-849DD45F017B}" destId="{D5EEFCA4-B03A-4F96-9B06-21283EBDFFDC}" srcOrd="1" destOrd="0" presId="urn:microsoft.com/office/officeart/2005/8/layout/orgChart1"/>
    <dgm:cxn modelId="{C0C3CB25-2BD4-4871-B196-522EF9D39E9D}" type="presOf" srcId="{CEFC2F4A-550B-4EFF-A251-9E935794D136}" destId="{439F7F68-4CA1-4602-898E-2ECF88949FEE}" srcOrd="0" destOrd="0" presId="urn:microsoft.com/office/officeart/2005/8/layout/orgChart1"/>
    <dgm:cxn modelId="{5AA20F29-E63A-4B0E-9BB7-A5B85B2780ED}" type="presOf" srcId="{2F313A75-2284-4AB5-8B0B-881AC7504EC4}" destId="{0190CB7F-65B7-4000-A275-50A14FC561C0}" srcOrd="0" destOrd="0" presId="urn:microsoft.com/office/officeart/2005/8/layout/orgChart1"/>
    <dgm:cxn modelId="{A3C3E8B1-7E50-4E3D-A478-A4B85D4C4EE8}" type="presOf" srcId="{A1E19936-A27E-48A2-8227-5EF4E72DCEB8}" destId="{20F017F3-8982-498A-95D9-8A2AEC8C85B6}" srcOrd="0" destOrd="0" presId="urn:microsoft.com/office/officeart/2005/8/layout/orgChart1"/>
    <dgm:cxn modelId="{BF86F436-F9E0-42E8-BC38-5FF3D8DECEF5}" srcId="{A1E19936-A27E-48A2-8227-5EF4E72DCEB8}" destId="{E5536C61-7239-4C84-B854-4F128C98AA1A}" srcOrd="0" destOrd="0" parTransId="{92ED793A-7C7B-4787-8F5A-5A40A9B81B6C}" sibTransId="{7A8273A0-DDE1-4B80-AC2D-3C512F2E657C}"/>
    <dgm:cxn modelId="{0402517F-A92C-4842-B4D8-1F6A81374C86}" type="presOf" srcId="{B66AF689-3259-47D2-B744-3968A2B2D9F5}" destId="{EC427660-9AE3-46AD-95E1-0B404066F5C0}" srcOrd="1" destOrd="0" presId="urn:microsoft.com/office/officeart/2005/8/layout/orgChart1"/>
    <dgm:cxn modelId="{49FFD372-23F4-4C26-A99E-B18BABD55539}" srcId="{CEF41C56-F01E-466F-A3ED-2BA23C110311}" destId="{A3A89AF1-BCEA-4A13-8202-7358EA14C9A8}" srcOrd="1" destOrd="0" parTransId="{B8A8D01D-D3D5-4372-AE78-1B598B8FD27E}" sibTransId="{F86423A9-EB5B-417C-87EA-E163C7808190}"/>
    <dgm:cxn modelId="{9EEAB5FB-30FB-4446-AEFB-1F809CB11DEA}" type="presOf" srcId="{D7311492-A1DC-46E7-A8CB-2ACFD3DE9771}" destId="{965C4786-B6AD-47A0-BB78-9976535BE36C}" srcOrd="0" destOrd="0" presId="urn:microsoft.com/office/officeart/2005/8/layout/orgChart1"/>
    <dgm:cxn modelId="{E30A6589-B768-4208-9779-55C6972FA587}" type="presOf" srcId="{BA1CF48B-1BD8-433B-8509-C62F07A1D372}" destId="{FF33EA84-CFE4-4BC2-B6A3-9781BC312636}" srcOrd="1" destOrd="0" presId="urn:microsoft.com/office/officeart/2005/8/layout/orgChart1"/>
    <dgm:cxn modelId="{7CB06C72-30AB-469E-8354-7EF90F90170D}" type="presOf" srcId="{9D1FFCD5-5142-48AA-9040-B96AE45EA7B4}" destId="{6497372E-71E2-414C-AD9D-1CAACB97CB35}" srcOrd="1" destOrd="0" presId="urn:microsoft.com/office/officeart/2005/8/layout/orgChart1"/>
    <dgm:cxn modelId="{CB91F162-20E5-4B3C-9228-43635A660330}" srcId="{D7311492-A1DC-46E7-A8CB-2ACFD3DE9771}" destId="{097D4A08-AE57-4336-9FD9-7CA363EDA302}" srcOrd="6" destOrd="0" parTransId="{B524AA60-1C3F-4276-B16E-A53406445EB7}" sibTransId="{E4FD7A68-71E1-4D30-90C5-74D0E82D4C9B}"/>
    <dgm:cxn modelId="{96FB8AFC-1CBF-41A0-92AE-6F40B7087A56}" type="presOf" srcId="{A98BE484-F51A-4ACB-A9BA-9275DB408F9E}" destId="{AF43C30C-2FD9-47E8-9A97-1EB1C72DBC64}" srcOrd="1" destOrd="0" presId="urn:microsoft.com/office/officeart/2005/8/layout/orgChart1"/>
    <dgm:cxn modelId="{28526BAE-66E3-4CA6-A1A7-4FC905E3BC2B}" type="presOf" srcId="{10A077D0-AD39-4128-8ECC-316982084E2E}" destId="{4F942662-04C2-47B5-BF24-71C620838E9C}" srcOrd="0" destOrd="0" presId="urn:microsoft.com/office/officeart/2005/8/layout/orgChart1"/>
    <dgm:cxn modelId="{B184D9BA-472F-4DF6-86CC-EC74ED420855}" type="presOf" srcId="{50B1E38D-341E-4DCE-BF87-285E99F96AE9}" destId="{337D3332-7713-48C5-80CF-915D3C441172}" srcOrd="1" destOrd="0" presId="urn:microsoft.com/office/officeart/2005/8/layout/orgChart1"/>
    <dgm:cxn modelId="{D0FB5F2A-8549-4210-B991-9BAB1F977B9B}" type="presOf" srcId="{DE2A65AA-DCB2-406C-BCA2-93F1F88D6EA6}" destId="{2C5CBEEA-5CBF-43A9-B911-73BCDF935248}" srcOrd="0" destOrd="0" presId="urn:microsoft.com/office/officeart/2005/8/layout/orgChart1"/>
    <dgm:cxn modelId="{07DA8B9D-60E1-4ACE-8693-D7DFE41844E6}" type="presOf" srcId="{A2A925B6-CA80-4883-B3B1-523BF55DF509}" destId="{F9E318CD-569D-407C-9354-EDE31A0B63B3}" srcOrd="1" destOrd="0" presId="urn:microsoft.com/office/officeart/2005/8/layout/orgChart1"/>
    <dgm:cxn modelId="{751E6A29-929F-4C66-8DD9-279923449359}" type="presOf" srcId="{2BC2A108-80B4-426C-AE18-BB01C475B0AA}" destId="{C33DF373-9274-412A-B90A-1FD6307CA66F}" srcOrd="0" destOrd="0" presId="urn:microsoft.com/office/officeart/2005/8/layout/orgChart1"/>
    <dgm:cxn modelId="{D3BF2E43-D082-4599-BDB6-E73343E7D7B7}" type="presOf" srcId="{6B9F9E7D-37E5-4072-95A4-FD79F302367C}" destId="{995844B8-5213-4DFC-8F30-AF396F34DCED}" srcOrd="0" destOrd="0" presId="urn:microsoft.com/office/officeart/2005/8/layout/orgChart1"/>
    <dgm:cxn modelId="{A62D6199-ED31-4938-A1CC-DBE621148CFC}" type="presOf" srcId="{10A077D0-AD39-4128-8ECC-316982084E2E}" destId="{3CD5C311-35BB-409A-AF43-103666626794}" srcOrd="1" destOrd="0" presId="urn:microsoft.com/office/officeart/2005/8/layout/orgChart1"/>
    <dgm:cxn modelId="{69BB55E5-463F-4D12-835F-1364B403CFCB}" type="presOf" srcId="{D9C91D27-4E2A-481E-BED2-E07C46EC92D7}" destId="{CB0C21C9-5E15-456D-808C-C72C4F80EC56}" srcOrd="0" destOrd="0" presId="urn:microsoft.com/office/officeart/2005/8/layout/orgChart1"/>
    <dgm:cxn modelId="{3D4C9F87-7BAF-4604-AA55-4EF1F098B70A}" type="presOf" srcId="{FA70DA5D-AD23-4F4E-B0A8-F7DD116ED34A}" destId="{30A602D4-9891-445F-A5F9-3490070D6DF9}" srcOrd="0" destOrd="0" presId="urn:microsoft.com/office/officeart/2005/8/layout/orgChart1"/>
    <dgm:cxn modelId="{54D411DC-79B2-4C56-82BD-8424F4BD2D76}" type="presOf" srcId="{007C698F-9EB5-493C-8D80-0E830D83AD15}" destId="{7044C60E-B8D9-4515-ADC7-827EA00E75F8}" srcOrd="0" destOrd="0" presId="urn:microsoft.com/office/officeart/2005/8/layout/orgChart1"/>
    <dgm:cxn modelId="{96C34787-9275-4383-BE49-190F158D5AAF}" type="presOf" srcId="{62DAF374-0DAD-42CE-BAF8-34EBD09ADA13}" destId="{219A943B-3C7A-4D71-AA50-0FAFBFBA5696}" srcOrd="1" destOrd="0" presId="urn:microsoft.com/office/officeart/2005/8/layout/orgChart1"/>
    <dgm:cxn modelId="{80EC6C2B-B5CA-400A-AA99-BDAC442974A3}" srcId="{CEFC2F4A-550B-4EFF-A251-9E935794D136}" destId="{B344521E-80B7-4FEA-8E43-D0E1ECBD7A2D}" srcOrd="0" destOrd="0" parTransId="{BF1C6604-9269-4A9E-A0DC-C8ACB66D76BE}" sibTransId="{F3CCB3DB-CD52-4167-9CC4-D4E3036A75D1}"/>
    <dgm:cxn modelId="{31DB0713-F3B1-4B43-A7A7-09780D3121FC}" type="presOf" srcId="{065030FD-9F81-4C70-90CC-A64BD53BD200}" destId="{D5D39FD0-116C-41FE-8CEA-C009A8CFA4BD}" srcOrd="0" destOrd="0" presId="urn:microsoft.com/office/officeart/2005/8/layout/orgChart1"/>
    <dgm:cxn modelId="{04193763-B8B6-4A21-AAF9-1079E5A51114}" type="presOf" srcId="{DDC64A2F-A3E2-4495-B68C-B8FA8B313730}" destId="{987AB653-2C49-4169-B47D-45FEE4A4C020}" srcOrd="0" destOrd="0" presId="urn:microsoft.com/office/officeart/2005/8/layout/orgChart1"/>
    <dgm:cxn modelId="{B3D90CAC-8AD9-46B4-8A18-BDA7B9DF1878}" type="presOf" srcId="{C1CA0E59-FA8F-483F-9799-B7B1CC5BC32A}" destId="{968C76EA-7541-4583-BC0D-529F536BC139}" srcOrd="0" destOrd="0" presId="urn:microsoft.com/office/officeart/2005/8/layout/orgChart1"/>
    <dgm:cxn modelId="{AEDE385D-E287-401E-9C85-DF9909DA60C7}" type="presOf" srcId="{0AB4395D-111F-410A-8944-A53B24BF83ED}" destId="{3D741F64-42C7-481E-A315-1CC792DB8202}" srcOrd="0" destOrd="0" presId="urn:microsoft.com/office/officeart/2005/8/layout/orgChart1"/>
    <dgm:cxn modelId="{C10FDEF6-E78F-4FD1-9E73-B7A81B3D1ED5}" srcId="{A6120CB5-06AB-46D8-8F68-4C3033DC1914}" destId="{50B1E38D-341E-4DCE-BF87-285E99F96AE9}" srcOrd="4" destOrd="0" parTransId="{70F18AB6-3140-4778-A1F8-00F24036CBFE}" sibTransId="{FE98B3BC-903C-479D-8940-25893680888C}"/>
    <dgm:cxn modelId="{C609FC86-0F32-4987-A8B3-CC9BCAD1CCB0}" srcId="{D7311492-A1DC-46E7-A8CB-2ACFD3DE9771}" destId="{0283A180-FEF8-4F21-AC54-8E159E0A6246}" srcOrd="4" destOrd="0" parTransId="{2835458B-0D41-4CF8-97C7-B8491B3F4CE5}" sibTransId="{BF11E81F-2624-4608-8F6B-9A3EDB88F0BE}"/>
    <dgm:cxn modelId="{6887E7B9-D467-49FE-AC4D-9B38F8412419}" srcId="{CEFC2F4A-550B-4EFF-A251-9E935794D136}" destId="{975D6B01-AB74-4C75-A5ED-A514D9790A0F}" srcOrd="2" destOrd="0" parTransId="{69AB0685-E986-489B-A130-D11A79E1D39B}" sibTransId="{A3BA9038-2CBF-49CD-95E4-1193C20ECFE9}"/>
    <dgm:cxn modelId="{B3EA8ED4-950D-45D3-9A49-6414B580F0EA}" type="presOf" srcId="{A0424D77-D6A0-434F-90CD-882CD8020916}" destId="{632E8263-A43A-476C-A79C-12304ABC9F66}" srcOrd="0" destOrd="0" presId="urn:microsoft.com/office/officeart/2005/8/layout/orgChart1"/>
    <dgm:cxn modelId="{DD6AA035-EE0B-49F3-8882-E003AF288792}" type="presOf" srcId="{279A3914-AF9C-458B-B0F6-1A29AC567D12}" destId="{B55F0754-59FC-4E11-8CA1-279B65F8A6F3}" srcOrd="0" destOrd="0" presId="urn:microsoft.com/office/officeart/2005/8/layout/orgChart1"/>
    <dgm:cxn modelId="{2DDFD1A5-BDF0-4CEE-8450-E394BD406769}" type="presOf" srcId="{987403B3-542B-4A4F-A426-DFA38F5DB73E}" destId="{79DDE2BA-AAC1-4A3A-B20F-C2FCBFF40AFF}" srcOrd="0" destOrd="0" presId="urn:microsoft.com/office/officeart/2005/8/layout/orgChart1"/>
    <dgm:cxn modelId="{650188B3-22BB-4017-BE8D-C51B4C62DA30}" type="presOf" srcId="{ED04D4E3-4BAC-44C9-93CD-C44811E531F8}" destId="{F7277B9A-C0AA-4216-9C36-803875819702}" srcOrd="1" destOrd="0" presId="urn:microsoft.com/office/officeart/2005/8/layout/orgChart1"/>
    <dgm:cxn modelId="{A0748993-46C7-4F02-ACB9-2E6A9112B4DD}" type="presOf" srcId="{A3A89AF1-BCEA-4A13-8202-7358EA14C9A8}" destId="{377E99AE-5F98-4931-B2C7-118A3EA7AC25}" srcOrd="0" destOrd="0" presId="urn:microsoft.com/office/officeart/2005/8/layout/orgChart1"/>
    <dgm:cxn modelId="{53765046-D195-450B-B952-727E73A3FCC5}" type="presOf" srcId="{975D6B01-AB74-4C75-A5ED-A514D9790A0F}" destId="{37CDDA2B-B039-40B5-BFB0-67F688461463}" srcOrd="1" destOrd="0" presId="urn:microsoft.com/office/officeart/2005/8/layout/orgChart1"/>
    <dgm:cxn modelId="{61FCC427-3319-40BC-A4A9-8AAE32ED68F6}" srcId="{D7311492-A1DC-46E7-A8CB-2ACFD3DE9771}" destId="{62DAF374-0DAD-42CE-BAF8-34EBD09ADA13}" srcOrd="1" destOrd="0" parTransId="{065030FD-9F81-4C70-90CC-A64BD53BD200}" sibTransId="{F2EB19E6-FD08-4530-8BF3-DB3324672923}"/>
    <dgm:cxn modelId="{72F083DB-ACDE-4252-9981-493F278D85ED}" type="presOf" srcId="{51E71B81-1629-4F74-9D4A-FDD0F555D3D2}" destId="{B55AC596-0B45-4D26-9471-A15E47AE01DC}" srcOrd="0" destOrd="0" presId="urn:microsoft.com/office/officeart/2005/8/layout/orgChart1"/>
    <dgm:cxn modelId="{251CF218-5E6C-43E7-AF79-C90D684C3FBD}" srcId="{A6120CB5-06AB-46D8-8F68-4C3033DC1914}" destId="{C330623B-CCFA-4A9D-87BA-849DD45F017B}" srcOrd="6" destOrd="0" parTransId="{079FD0E9-5461-4F53-866D-076460DA9017}" sibTransId="{8EB4136C-404E-4E53-90D5-C355D019D38D}"/>
    <dgm:cxn modelId="{3687D188-0FE4-49B3-8595-F177CDF5635A}" type="presOf" srcId="{E5536C61-7239-4C84-B854-4F128C98AA1A}" destId="{0A8083C7-DC2A-48BE-AAFD-BD009E699A17}" srcOrd="0" destOrd="0" presId="urn:microsoft.com/office/officeart/2005/8/layout/orgChart1"/>
    <dgm:cxn modelId="{7EF4C5C0-8B7B-4886-9A1B-0A86A2C17E7F}" srcId="{C330623B-CCFA-4A9D-87BA-849DD45F017B}" destId="{ED04D4E3-4BAC-44C9-93CD-C44811E531F8}" srcOrd="2" destOrd="0" parTransId="{DE2A65AA-DCB2-406C-BCA2-93F1F88D6EA6}" sibTransId="{DD5746D9-06BF-4A12-B05B-276CCB5B6B2C}"/>
    <dgm:cxn modelId="{CDC05F59-6764-450E-8987-741B8028AB71}" type="presOf" srcId="{729907C6-B182-4363-A6E9-2CD20569E189}" destId="{C4ED59DF-EF5A-4177-8CEA-74CFAB2E0275}" srcOrd="0" destOrd="0" presId="urn:microsoft.com/office/officeart/2005/8/layout/orgChart1"/>
    <dgm:cxn modelId="{6E257E5F-9E93-4B87-BFE8-F7E19D879E46}" srcId="{A6120CB5-06AB-46D8-8F68-4C3033DC1914}" destId="{CEFC2F4A-550B-4EFF-A251-9E935794D136}" srcOrd="3" destOrd="0" parTransId="{00967503-3718-480B-9C7F-50C7475F0DEA}" sibTransId="{6687B27E-C33D-47A7-BE30-6F103C850F6A}"/>
    <dgm:cxn modelId="{0529A1BC-6C16-45B9-8DB4-261B0AD1F258}" srcId="{D7311492-A1DC-46E7-A8CB-2ACFD3DE9771}" destId="{E7192C35-5535-44CD-8F7F-86C2FB115D96}" srcOrd="0" destOrd="0" parTransId="{2F313A75-2284-4AB5-8B0B-881AC7504EC4}" sibTransId="{E604FF2A-5050-486F-81F6-2FDC3DD33C1D}"/>
    <dgm:cxn modelId="{08AC0F3B-A0C2-4213-B318-4506D648868E}" type="presOf" srcId="{36D7CE30-C55C-4B0F-828A-F786033AABE0}" destId="{BA7814DB-6E1E-4091-8A31-92335513339E}" srcOrd="0" destOrd="0" presId="urn:microsoft.com/office/officeart/2005/8/layout/orgChart1"/>
    <dgm:cxn modelId="{2D3E39AD-AB6F-4286-8F97-9CDBB4210C9B}" srcId="{CEF41C56-F01E-466F-A3ED-2BA23C110311}" destId="{729907C6-B182-4363-A6E9-2CD20569E189}" srcOrd="3" destOrd="0" parTransId="{A7E45C79-2300-4C22-864D-32ADDA1579FE}" sibTransId="{8D274952-5AB6-4A01-9724-C0276068EA29}"/>
    <dgm:cxn modelId="{38E7638C-D57E-44CF-AF25-0D70405EA10E}" type="presOf" srcId="{BF1C6604-9269-4A9E-A0DC-C8ACB66D76BE}" destId="{6A1689F2-6EE8-45A3-AEA3-6D3D66ED9A23}" srcOrd="0" destOrd="0" presId="urn:microsoft.com/office/officeart/2005/8/layout/orgChart1"/>
    <dgm:cxn modelId="{11417D05-AAC2-4EA1-8DB3-B59A2AEE71CE}" type="presOf" srcId="{C6D78FB2-7A09-47DF-96C3-06EB2A247E55}" destId="{634E8A0C-BC3D-4A3A-B4B8-AB08781F7A31}" srcOrd="0" destOrd="0" presId="urn:microsoft.com/office/officeart/2005/8/layout/orgChart1"/>
    <dgm:cxn modelId="{E8256E86-1784-4AB1-868F-251D31F6DA4F}" srcId="{CEFC2F4A-550B-4EFF-A251-9E935794D136}" destId="{5284AAA3-EB3E-4673-80DC-A574064D48B4}" srcOrd="1" destOrd="0" parTransId="{987403B3-542B-4A4F-A426-DFA38F5DB73E}" sibTransId="{C851C742-44D2-40B0-B60C-75EC07B08903}"/>
    <dgm:cxn modelId="{194F1588-75FE-4AD0-B87C-14CB37096E86}" type="presOf" srcId="{1978232A-915F-43D9-BB14-CD78E866931A}" destId="{7F260948-8F20-409D-950B-394F48C52576}" srcOrd="0" destOrd="0" presId="urn:microsoft.com/office/officeart/2005/8/layout/orgChart1"/>
    <dgm:cxn modelId="{3573D3A8-35D7-4686-AC89-EC6008D3E1F4}" srcId="{D7311492-A1DC-46E7-A8CB-2ACFD3DE9771}" destId="{B132CCBD-7CF2-4E1B-9D17-9D4C6D7931FF}" srcOrd="2" destOrd="0" parTransId="{DDC64A2F-A3E2-4495-B68C-B8FA8B313730}" sibTransId="{D92749C2-51B6-43E5-813F-45AAEB355BBA}"/>
    <dgm:cxn modelId="{2FC7A325-58DB-448B-B046-60FCC5586784}" type="presOf" srcId="{D7311492-A1DC-46E7-A8CB-2ACFD3DE9771}" destId="{34752B0C-D0E5-4486-847C-42E082BF100B}" srcOrd="1" destOrd="0" presId="urn:microsoft.com/office/officeart/2005/8/layout/orgChart1"/>
    <dgm:cxn modelId="{ED656F9B-63F2-4F3F-BD99-C9CF27594609}" srcId="{A6120CB5-06AB-46D8-8F68-4C3033DC1914}" destId="{8E710F10-6AF9-4EE3-B4D0-BD60C0720973}" srcOrd="5" destOrd="0" parTransId="{A4F4E054-14B1-455A-92BB-CD6A266D9F47}" sibTransId="{A5340E59-2C6C-43B5-9BD7-84FD6CA2B80C}"/>
    <dgm:cxn modelId="{F09C84CB-6201-4D81-9616-067AA21DC358}" type="presOf" srcId="{2835458B-0D41-4CF8-97C7-B8491B3F4CE5}" destId="{7C4686E1-CB33-4B58-ABA2-AF2C66F50162}" srcOrd="0" destOrd="0" presId="urn:microsoft.com/office/officeart/2005/8/layout/orgChart1"/>
    <dgm:cxn modelId="{A40C5781-75D5-481A-BB09-0957B3E94CDB}" type="presOf" srcId="{BA1CF48B-1BD8-433B-8509-C62F07A1D372}" destId="{8571123B-28F1-4859-A256-9E7B715C672D}" srcOrd="0" destOrd="0" presId="urn:microsoft.com/office/officeart/2005/8/layout/orgChart1"/>
    <dgm:cxn modelId="{4AF230CE-6979-416A-96FA-DFCAB1205E16}" type="presOf" srcId="{A9C8B3CC-85F8-4BDF-88FD-0AA0017E3196}" destId="{D877A139-BCD5-4F5F-8106-4C23D3533435}" srcOrd="0" destOrd="0" presId="urn:microsoft.com/office/officeart/2005/8/layout/orgChart1"/>
    <dgm:cxn modelId="{C54FEA91-FD09-42FA-9299-6A4BC65EC93A}" type="presOf" srcId="{342691D4-F30B-4367-8999-9EF674BC4A6F}" destId="{15C1A3D3-71E7-4ECB-A971-2D227677D718}" srcOrd="0" destOrd="0" presId="urn:microsoft.com/office/officeart/2005/8/layout/orgChart1"/>
    <dgm:cxn modelId="{3A844FE6-D4ED-406B-A508-58AAB8BE1013}" type="presOf" srcId="{44A81143-D70D-48CB-8E10-9E617A8F15FB}" destId="{7AA216A7-04B9-43D6-8CDB-259B88255543}" srcOrd="0" destOrd="0" presId="urn:microsoft.com/office/officeart/2005/8/layout/orgChart1"/>
    <dgm:cxn modelId="{34340BEE-441F-40CE-BCFF-9E0F104B8D91}" srcId="{CEF41C56-F01E-466F-A3ED-2BA23C110311}" destId="{A2A925B6-CA80-4883-B3B1-523BF55DF509}" srcOrd="2" destOrd="0" parTransId="{6B9F9E7D-37E5-4072-95A4-FD79F302367C}" sibTransId="{E3CD869C-0C2A-451D-B82E-B0345763C6C6}"/>
    <dgm:cxn modelId="{3A561E88-A8F1-4D54-88F0-8104E6B3618A}" type="presOf" srcId="{051B0218-68A7-4AC6-9EFB-E9745B784810}" destId="{0D84D7E6-5C56-4574-A2D9-F9F542ABF4EA}" srcOrd="0" destOrd="0" presId="urn:microsoft.com/office/officeart/2005/8/layout/orgChart1"/>
    <dgm:cxn modelId="{38B00F6A-65A4-4839-A688-D05BE27816DF}" srcId="{C330623B-CCFA-4A9D-87BA-849DD45F017B}" destId="{B66AF689-3259-47D2-B744-3968A2B2D9F5}" srcOrd="4" destOrd="0" parTransId="{4829E76D-D7D4-4E00-AE30-0928F7212B8D}" sibTransId="{9A87A8A3-A057-4C64-B227-840639590EAC}"/>
    <dgm:cxn modelId="{CCF31C63-43EB-4DF9-BFFA-8E4E564D00D3}" type="presOf" srcId="{A1E19936-A27E-48A2-8227-5EF4E72DCEB8}" destId="{9B4C7610-4BD7-4383-B47B-4559CC5BEF44}" srcOrd="1" destOrd="0" presId="urn:microsoft.com/office/officeart/2005/8/layout/orgChart1"/>
    <dgm:cxn modelId="{977BF5A0-7F71-4A83-9A67-2879DF76348E}" srcId="{8E710F10-6AF9-4EE3-B4D0-BD60C0720973}" destId="{0AEF96E7-6228-4F4A-8EBF-443FC5B24E68}" srcOrd="1" destOrd="0" parTransId="{A0424D77-D6A0-434F-90CD-882CD8020916}" sibTransId="{11879432-A5C5-4A7A-8095-76A9DE09D7AC}"/>
    <dgm:cxn modelId="{543EB99F-A885-4681-BDAA-21EAABF075F5}" srcId="{A6120CB5-06AB-46D8-8F68-4C3033DC1914}" destId="{CEF41C56-F01E-466F-A3ED-2BA23C110311}" srcOrd="0" destOrd="0" parTransId="{FA70DA5D-AD23-4F4E-B0A8-F7DD116ED34A}" sibTransId="{55ED757A-9A56-4EF7-8BA6-379C39E5EC44}"/>
    <dgm:cxn modelId="{4A9AA1FB-3298-4299-9F18-A5CC3BFE95FD}" type="presOf" srcId="{0283A180-FEF8-4F21-AC54-8E159E0A6246}" destId="{19DD163B-86F3-4642-85EB-CF37D763F84B}" srcOrd="0" destOrd="0" presId="urn:microsoft.com/office/officeart/2005/8/layout/orgChart1"/>
    <dgm:cxn modelId="{8CC9411D-ACA6-4AFF-9ACA-74507C3CF574}" srcId="{1978232A-915F-43D9-BB14-CD78E866931A}" destId="{A6120CB5-06AB-46D8-8F68-4C3033DC1914}" srcOrd="0" destOrd="0" parTransId="{9F4E6C6F-7E69-48A6-96F2-C9F69DAC6441}" sibTransId="{0F140E28-67C6-4014-820B-977443CD83BF}"/>
    <dgm:cxn modelId="{480CDEB7-A9FA-4C3A-BA4E-7A5D54786549}" type="presOf" srcId="{0283A180-FEF8-4F21-AC54-8E159E0A6246}" destId="{0F1652AB-C4B2-4E5D-86AD-E25650A29A9E}" srcOrd="1" destOrd="0" presId="urn:microsoft.com/office/officeart/2005/8/layout/orgChart1"/>
    <dgm:cxn modelId="{371B9A63-186F-41C3-AF15-CC682BE8F908}" type="presOf" srcId="{92ED793A-7C7B-4787-8F5A-5A40A9B81B6C}" destId="{41D9F12C-64BA-421C-9CE9-823EDEA5672F}" srcOrd="0" destOrd="0" presId="urn:microsoft.com/office/officeart/2005/8/layout/orgChart1"/>
    <dgm:cxn modelId="{35988B23-7947-436E-A9CE-99FADCEF4519}" type="presOf" srcId="{ED04D4E3-4BAC-44C9-93CD-C44811E531F8}" destId="{1B4AB967-430C-4418-9F24-F1F08F8F9CB7}" srcOrd="0" destOrd="0" presId="urn:microsoft.com/office/officeart/2005/8/layout/orgChart1"/>
    <dgm:cxn modelId="{37DA7A1A-29DE-4359-A3CD-14FD0AAC7161}" type="presOf" srcId="{975D6B01-AB74-4C75-A5ED-A514D9790A0F}" destId="{729EDE23-36E2-4142-95FF-F7A34CACB5D5}" srcOrd="0" destOrd="0" presId="urn:microsoft.com/office/officeart/2005/8/layout/orgChart1"/>
    <dgm:cxn modelId="{37DF2B24-8A8C-4418-B5B5-7A8F2AF015F0}" type="presOf" srcId="{C1CA0E59-FA8F-483F-9799-B7B1CC5BC32A}" destId="{D77B6DE9-530B-42A9-A53F-E20CB3D65459}" srcOrd="1" destOrd="0" presId="urn:microsoft.com/office/officeart/2005/8/layout/orgChart1"/>
    <dgm:cxn modelId="{7511DD4E-BD3E-401D-95C4-CCDB458B6D7E}" srcId="{C330623B-CCFA-4A9D-87BA-849DD45F017B}" destId="{2BC2A108-80B4-426C-AE18-BB01C475B0AA}" srcOrd="0" destOrd="0" parTransId="{9B21FFB1-ADD3-4D8A-8381-D7D47DD46B29}" sibTransId="{D18D8229-5832-463C-B7C8-89BB6B599750}"/>
    <dgm:cxn modelId="{EE52092A-8A4F-46A4-A7C7-D0C80B8521EB}" type="presOf" srcId="{E7192C35-5535-44CD-8F7F-86C2FB115D96}" destId="{6D0A0FF6-CB8F-46CE-B4A8-6EC1DEEB29DA}" srcOrd="0" destOrd="0" presId="urn:microsoft.com/office/officeart/2005/8/layout/orgChart1"/>
    <dgm:cxn modelId="{8BD3A7A5-D110-4E4A-A1A1-B93C0B8BCA64}" type="presOf" srcId="{E7192C35-5535-44CD-8F7F-86C2FB115D96}" destId="{C8803FE0-6554-44B8-BE73-4EC60C23DA82}" srcOrd="1" destOrd="0" presId="urn:microsoft.com/office/officeart/2005/8/layout/orgChart1"/>
    <dgm:cxn modelId="{A2B1661D-B4A7-4ED3-BB73-921D53F5C711}" type="presOf" srcId="{36D7CE30-C55C-4B0F-828A-F786033AABE0}" destId="{74F00F8B-FAAF-41E7-A988-577DE195C594}" srcOrd="1" destOrd="0" presId="urn:microsoft.com/office/officeart/2005/8/layout/orgChart1"/>
    <dgm:cxn modelId="{891CDDED-F5BC-49CF-90E3-36EB78710F68}" type="presOf" srcId="{A2A925B6-CA80-4883-B3B1-523BF55DF509}" destId="{1B49F9DB-5620-4380-80C7-1739BDDB4662}" srcOrd="0" destOrd="0" presId="urn:microsoft.com/office/officeart/2005/8/layout/orgChart1"/>
    <dgm:cxn modelId="{758B514B-7B7E-4E99-9BA2-5BC050B1E7E1}" type="presOf" srcId="{731A25DB-7B68-43B2-83B9-5C6DB977A04B}" destId="{51672EF7-EA10-47EF-8460-1DF7575ECE8B}" srcOrd="0" destOrd="0" presId="urn:microsoft.com/office/officeart/2005/8/layout/orgChart1"/>
    <dgm:cxn modelId="{2E02240E-47E7-40AF-9A0F-4A55FC38F2CC}" srcId="{50B1E38D-341E-4DCE-BF87-285E99F96AE9}" destId="{10A077D0-AD39-4128-8ECC-316982084E2E}" srcOrd="1" destOrd="0" parTransId="{731A25DB-7B68-43B2-83B9-5C6DB977A04B}" sibTransId="{4B0AF257-F366-4860-9039-03C59D840C0B}"/>
    <dgm:cxn modelId="{722A691F-14C2-44F5-BCE1-419087D9E0FD}" type="presOf" srcId="{007C698F-9EB5-493C-8D80-0E830D83AD15}" destId="{8B581436-7B9A-49AF-9352-2FAEB025D107}" srcOrd="1" destOrd="0" presId="urn:microsoft.com/office/officeart/2005/8/layout/orgChart1"/>
    <dgm:cxn modelId="{23C70924-AE46-449B-9621-30B06CD19FCE}" type="presOf" srcId="{7F079036-3371-471F-A3C6-0E47143D63AA}" destId="{DCF7856D-A1A0-4F93-857A-08D715D16D3E}" srcOrd="1" destOrd="0" presId="urn:microsoft.com/office/officeart/2005/8/layout/orgChart1"/>
    <dgm:cxn modelId="{983475AA-DD6C-454B-BFAD-2D026F986983}" type="presOf" srcId="{5284AAA3-EB3E-4673-80DC-A574064D48B4}" destId="{C52403FC-901D-444C-90A6-2BAAB0326B64}" srcOrd="0" destOrd="0" presId="urn:microsoft.com/office/officeart/2005/8/layout/orgChart1"/>
    <dgm:cxn modelId="{D847A401-2A49-40B1-B510-0FD1F9C3676F}" type="presOf" srcId="{CEF41C56-F01E-466F-A3ED-2BA23C110311}" destId="{7EE58B94-7A24-4957-8A9E-F623330C2F29}" srcOrd="1" destOrd="0" presId="urn:microsoft.com/office/officeart/2005/8/layout/orgChart1"/>
    <dgm:cxn modelId="{3547EBE2-A435-4DCD-8F17-3D9706485AA4}" type="presOf" srcId="{0AEF96E7-6228-4F4A-8EBF-443FC5B24E68}" destId="{F4EB15A7-5B3F-43BB-A307-61B7C923A47B}" srcOrd="0" destOrd="0" presId="urn:microsoft.com/office/officeart/2005/8/layout/orgChart1"/>
    <dgm:cxn modelId="{F5F07D03-B46F-40A9-966C-8A5FD84B9FEB}" srcId="{50B1E38D-341E-4DCE-BF87-285E99F96AE9}" destId="{36D7CE30-C55C-4B0F-828A-F786033AABE0}" srcOrd="0" destOrd="0" parTransId="{07525CD3-F112-4478-BF8E-3BB008F346B6}" sibTransId="{2E472B5D-090D-4D9D-8B43-A1102ADC56C4}"/>
    <dgm:cxn modelId="{56AFA8E0-389D-4355-8BBD-78D7CACD6AE8}" type="presOf" srcId="{B132CCBD-7CF2-4E1B-9D17-9D4C6D7931FF}" destId="{884BE32E-80FD-4858-AA58-B090DF852B99}" srcOrd="0" destOrd="0" presId="urn:microsoft.com/office/officeart/2005/8/layout/orgChart1"/>
    <dgm:cxn modelId="{DBC3C313-1350-47E9-9F78-AADCAFA70C3D}" type="presOf" srcId="{8E5CD679-9981-4B27-9038-A8F756EB738F}" destId="{D88EBD01-0E10-4538-BC4D-AE13EA3607CD}" srcOrd="0" destOrd="0" presId="urn:microsoft.com/office/officeart/2005/8/layout/orgChart1"/>
    <dgm:cxn modelId="{DA856251-5946-4E27-9B47-FF6B58035C3E}" type="presOf" srcId="{C02A7E4E-6675-482A-81BF-B742E07F85FC}" destId="{C4F622FF-114F-4250-9697-3727AF000102}" srcOrd="1" destOrd="0" presId="urn:microsoft.com/office/officeart/2005/8/layout/orgChart1"/>
    <dgm:cxn modelId="{1B8DF7B7-70A8-4C25-B871-C053255092EE}" srcId="{D7311492-A1DC-46E7-A8CB-2ACFD3DE9771}" destId="{A98BE484-F51A-4ACB-A9BA-9275DB408F9E}" srcOrd="5" destOrd="0" parTransId="{C6D78FB2-7A09-47DF-96C3-06EB2A247E55}" sibTransId="{5B249F96-F547-4C11-97E9-2CCC0A200E04}"/>
    <dgm:cxn modelId="{18966EDA-3C2E-4869-B28B-43FB37B3BB16}" type="presOf" srcId="{729907C6-B182-4363-A6E9-2CD20569E189}" destId="{09633292-C1E6-4E05-9B99-281A7019988D}" srcOrd="1" destOrd="0" presId="urn:microsoft.com/office/officeart/2005/8/layout/orgChart1"/>
    <dgm:cxn modelId="{56ACC74E-C7C2-4082-A53C-EB9EE74F70D3}" type="presOf" srcId="{A7E45C79-2300-4C22-864D-32ADDA1579FE}" destId="{D63AEE23-6B2F-43D2-9231-A916C0E18847}" srcOrd="0" destOrd="0" presId="urn:microsoft.com/office/officeart/2005/8/layout/orgChart1"/>
    <dgm:cxn modelId="{EEC4A5C2-93C8-47C6-BBAD-CAE63BE537C7}" type="presOf" srcId="{69AB0685-E986-489B-A130-D11A79E1D39B}" destId="{3C0C3EEE-2CC8-47E4-863D-E7AF4D2A018C}" srcOrd="0" destOrd="0" presId="urn:microsoft.com/office/officeart/2005/8/layout/orgChart1"/>
    <dgm:cxn modelId="{C08D85C8-6A9C-43EF-BF95-37A7667557D4}" type="presOf" srcId="{CEF41C56-F01E-466F-A3ED-2BA23C110311}" destId="{82629409-10C6-4178-8406-770FC941E362}" srcOrd="0" destOrd="0" presId="urn:microsoft.com/office/officeart/2005/8/layout/orgChart1"/>
    <dgm:cxn modelId="{9B3FE87F-C67D-4EC2-8CA5-588D929C3131}" type="presOf" srcId="{2BC2A108-80B4-426C-AE18-BB01C475B0AA}" destId="{B36039AB-2723-4EE9-9058-6C4CCAC39C0C}" srcOrd="1" destOrd="0" presId="urn:microsoft.com/office/officeart/2005/8/layout/orgChart1"/>
    <dgm:cxn modelId="{0F544D2B-E81B-4C33-8CBF-3F2B099A1521}" type="presParOf" srcId="{7F260948-8F20-409D-950B-394F48C52576}" destId="{3CE6B551-F4D3-4DC8-8045-AE5D5C76DD8D}" srcOrd="0" destOrd="0" presId="urn:microsoft.com/office/officeart/2005/8/layout/orgChart1"/>
    <dgm:cxn modelId="{DCCF6BC8-7489-4024-9FF1-7583E8DC0590}" type="presParOf" srcId="{3CE6B551-F4D3-4DC8-8045-AE5D5C76DD8D}" destId="{8ECA76CF-98BD-4772-9223-FDF66A1105DE}" srcOrd="0" destOrd="0" presId="urn:microsoft.com/office/officeart/2005/8/layout/orgChart1"/>
    <dgm:cxn modelId="{03B5748E-6B9D-41AE-8746-A225EFAE7007}" type="presParOf" srcId="{8ECA76CF-98BD-4772-9223-FDF66A1105DE}" destId="{6F413F8C-0BE0-40C6-9DB3-25954C04204D}" srcOrd="0" destOrd="0" presId="urn:microsoft.com/office/officeart/2005/8/layout/orgChart1"/>
    <dgm:cxn modelId="{042FEC8E-B102-43D2-9306-78E552C48748}" type="presParOf" srcId="{8ECA76CF-98BD-4772-9223-FDF66A1105DE}" destId="{89B3B87D-A2D2-4996-9307-04BEFB3A50FB}" srcOrd="1" destOrd="0" presId="urn:microsoft.com/office/officeart/2005/8/layout/orgChart1"/>
    <dgm:cxn modelId="{39A5B11D-6230-4FE8-9E5C-15C019D4B5D0}" type="presParOf" srcId="{3CE6B551-F4D3-4DC8-8045-AE5D5C76DD8D}" destId="{B81ECC9E-EB7D-4994-959F-BA1B5543E650}" srcOrd="1" destOrd="0" presId="urn:microsoft.com/office/officeart/2005/8/layout/orgChart1"/>
    <dgm:cxn modelId="{9A4E0E8B-59AA-446E-AA2C-5841B8E7AE81}" type="presParOf" srcId="{B81ECC9E-EB7D-4994-959F-BA1B5543E650}" destId="{30A602D4-9891-445F-A5F9-3490070D6DF9}" srcOrd="0" destOrd="0" presId="urn:microsoft.com/office/officeart/2005/8/layout/orgChart1"/>
    <dgm:cxn modelId="{5A2FB242-096F-4602-93E2-8770FE0154D0}" type="presParOf" srcId="{B81ECC9E-EB7D-4994-959F-BA1B5543E650}" destId="{C0959D08-4609-4E53-B179-79064DCEBBA8}" srcOrd="1" destOrd="0" presId="urn:microsoft.com/office/officeart/2005/8/layout/orgChart1"/>
    <dgm:cxn modelId="{6FAB1BB2-82E6-4B7D-8C3E-E0B9E54BB1F6}" type="presParOf" srcId="{C0959D08-4609-4E53-B179-79064DCEBBA8}" destId="{AA4642BF-0395-4101-AB2F-DE15D244B5DC}" srcOrd="0" destOrd="0" presId="urn:microsoft.com/office/officeart/2005/8/layout/orgChart1"/>
    <dgm:cxn modelId="{769FDF54-33EA-4EB7-9721-6972BFACB081}" type="presParOf" srcId="{AA4642BF-0395-4101-AB2F-DE15D244B5DC}" destId="{82629409-10C6-4178-8406-770FC941E362}" srcOrd="0" destOrd="0" presId="urn:microsoft.com/office/officeart/2005/8/layout/orgChart1"/>
    <dgm:cxn modelId="{507BCB1D-C5B5-47F0-9189-23D3D9FC4FBA}" type="presParOf" srcId="{AA4642BF-0395-4101-AB2F-DE15D244B5DC}" destId="{7EE58B94-7A24-4957-8A9E-F623330C2F29}" srcOrd="1" destOrd="0" presId="urn:microsoft.com/office/officeart/2005/8/layout/orgChart1"/>
    <dgm:cxn modelId="{3E248181-4014-4C71-8CF0-9ABDB4BC092A}" type="presParOf" srcId="{C0959D08-4609-4E53-B179-79064DCEBBA8}" destId="{04A969C1-1685-4B92-93FC-050623035268}" srcOrd="1" destOrd="0" presId="urn:microsoft.com/office/officeart/2005/8/layout/orgChart1"/>
    <dgm:cxn modelId="{C63E7429-773D-46A4-B361-80C4D1ECCE28}" type="presParOf" srcId="{04A969C1-1685-4B92-93FC-050623035268}" destId="{CB0C21C9-5E15-456D-808C-C72C4F80EC56}" srcOrd="0" destOrd="0" presId="urn:microsoft.com/office/officeart/2005/8/layout/orgChart1"/>
    <dgm:cxn modelId="{46080C8A-F5BA-43D7-A910-1E8615096EA0}" type="presParOf" srcId="{04A969C1-1685-4B92-93FC-050623035268}" destId="{96B51A14-1A32-4B03-8279-74FBA5554D75}" srcOrd="1" destOrd="0" presId="urn:microsoft.com/office/officeart/2005/8/layout/orgChart1"/>
    <dgm:cxn modelId="{8E53D7C9-2A13-4000-A5E8-075C51D64D2D}" type="presParOf" srcId="{96B51A14-1A32-4B03-8279-74FBA5554D75}" destId="{DEC73339-6003-4AF4-B20C-C0A986EFADCB}" srcOrd="0" destOrd="0" presId="urn:microsoft.com/office/officeart/2005/8/layout/orgChart1"/>
    <dgm:cxn modelId="{A7EDCD86-AA89-4484-A81D-CA0DE282835C}" type="presParOf" srcId="{DEC73339-6003-4AF4-B20C-C0A986EFADCB}" destId="{968C76EA-7541-4583-BC0D-529F536BC139}" srcOrd="0" destOrd="0" presId="urn:microsoft.com/office/officeart/2005/8/layout/orgChart1"/>
    <dgm:cxn modelId="{33733543-D849-4B63-A62A-19B47BD0F21C}" type="presParOf" srcId="{DEC73339-6003-4AF4-B20C-C0A986EFADCB}" destId="{D77B6DE9-530B-42A9-A53F-E20CB3D65459}" srcOrd="1" destOrd="0" presId="urn:microsoft.com/office/officeart/2005/8/layout/orgChart1"/>
    <dgm:cxn modelId="{7540949B-F8EA-4F6C-9837-652F37CFCD91}" type="presParOf" srcId="{96B51A14-1A32-4B03-8279-74FBA5554D75}" destId="{026FC4FD-9D0E-4139-8D9C-6DFE4C2FA66C}" srcOrd="1" destOrd="0" presId="urn:microsoft.com/office/officeart/2005/8/layout/orgChart1"/>
    <dgm:cxn modelId="{936DB4CB-E1B0-4058-A2A6-0964CD87B8A4}" type="presParOf" srcId="{96B51A14-1A32-4B03-8279-74FBA5554D75}" destId="{E035F74A-3765-43FA-A0D4-EAE09B3DBFEA}" srcOrd="2" destOrd="0" presId="urn:microsoft.com/office/officeart/2005/8/layout/orgChart1"/>
    <dgm:cxn modelId="{B9E620C5-9D72-4900-9E31-A18D01B956D7}" type="presParOf" srcId="{04A969C1-1685-4B92-93FC-050623035268}" destId="{74589581-45BD-4262-8A20-CC5E7AC62536}" srcOrd="2" destOrd="0" presId="urn:microsoft.com/office/officeart/2005/8/layout/orgChart1"/>
    <dgm:cxn modelId="{D2939798-39B8-4915-A075-041D071D1B45}" type="presParOf" srcId="{04A969C1-1685-4B92-93FC-050623035268}" destId="{2D404617-F349-4FBB-B742-E2627DF88F30}" srcOrd="3" destOrd="0" presId="urn:microsoft.com/office/officeart/2005/8/layout/orgChart1"/>
    <dgm:cxn modelId="{8C4D4EFF-5017-41E0-B319-CEE1E1AD8142}" type="presParOf" srcId="{2D404617-F349-4FBB-B742-E2627DF88F30}" destId="{E1866668-57A9-478E-9BC7-31FB6D539CB2}" srcOrd="0" destOrd="0" presId="urn:microsoft.com/office/officeart/2005/8/layout/orgChart1"/>
    <dgm:cxn modelId="{639C3413-DE94-4BF8-B0AE-97C159308107}" type="presParOf" srcId="{E1866668-57A9-478E-9BC7-31FB6D539CB2}" destId="{377E99AE-5F98-4931-B2C7-118A3EA7AC25}" srcOrd="0" destOrd="0" presId="urn:microsoft.com/office/officeart/2005/8/layout/orgChart1"/>
    <dgm:cxn modelId="{E19C93BD-D258-4C3C-8F47-E5B860618578}" type="presParOf" srcId="{E1866668-57A9-478E-9BC7-31FB6D539CB2}" destId="{53DE0DD1-8A04-4D2F-B7F0-7B755432412C}" srcOrd="1" destOrd="0" presId="urn:microsoft.com/office/officeart/2005/8/layout/orgChart1"/>
    <dgm:cxn modelId="{5BC46CA7-A250-4DDF-8C17-BD4708534156}" type="presParOf" srcId="{2D404617-F349-4FBB-B742-E2627DF88F30}" destId="{DBCC1C36-478F-4538-8255-841B0D80072C}" srcOrd="1" destOrd="0" presId="urn:microsoft.com/office/officeart/2005/8/layout/orgChart1"/>
    <dgm:cxn modelId="{F59490F4-BBBC-4DA8-89D0-2EBB38537A83}" type="presParOf" srcId="{2D404617-F349-4FBB-B742-E2627DF88F30}" destId="{8EF0A373-ADBC-456D-93C9-6F8AED86A883}" srcOrd="2" destOrd="0" presId="urn:microsoft.com/office/officeart/2005/8/layout/orgChart1"/>
    <dgm:cxn modelId="{358E932F-E1CA-4392-9ADE-904134A06480}" type="presParOf" srcId="{04A969C1-1685-4B92-93FC-050623035268}" destId="{995844B8-5213-4DFC-8F30-AF396F34DCED}" srcOrd="4" destOrd="0" presId="urn:microsoft.com/office/officeart/2005/8/layout/orgChart1"/>
    <dgm:cxn modelId="{A3CC03DA-088A-4C4D-91BE-BDF38B35B6BD}" type="presParOf" srcId="{04A969C1-1685-4B92-93FC-050623035268}" destId="{63CDF229-003B-4143-AD82-BA012DB90C34}" srcOrd="5" destOrd="0" presId="urn:microsoft.com/office/officeart/2005/8/layout/orgChart1"/>
    <dgm:cxn modelId="{8DD995DB-EC7A-40BD-B0AB-635213129EE5}" type="presParOf" srcId="{63CDF229-003B-4143-AD82-BA012DB90C34}" destId="{716A45C5-C9AE-46CC-8E7A-C0DA86C80A71}" srcOrd="0" destOrd="0" presId="urn:microsoft.com/office/officeart/2005/8/layout/orgChart1"/>
    <dgm:cxn modelId="{0A1EBE17-1EE7-45D5-8225-10D71C27A144}" type="presParOf" srcId="{716A45C5-C9AE-46CC-8E7A-C0DA86C80A71}" destId="{1B49F9DB-5620-4380-80C7-1739BDDB4662}" srcOrd="0" destOrd="0" presId="urn:microsoft.com/office/officeart/2005/8/layout/orgChart1"/>
    <dgm:cxn modelId="{87E02194-43A9-4792-B93F-B443603E4E2B}" type="presParOf" srcId="{716A45C5-C9AE-46CC-8E7A-C0DA86C80A71}" destId="{F9E318CD-569D-407C-9354-EDE31A0B63B3}" srcOrd="1" destOrd="0" presId="urn:microsoft.com/office/officeart/2005/8/layout/orgChart1"/>
    <dgm:cxn modelId="{5B708FD9-4D29-4FA0-A96B-DA94DB5F6485}" type="presParOf" srcId="{63CDF229-003B-4143-AD82-BA012DB90C34}" destId="{2499DCBD-B9DE-40B4-8A53-75AA524DC756}" srcOrd="1" destOrd="0" presId="urn:microsoft.com/office/officeart/2005/8/layout/orgChart1"/>
    <dgm:cxn modelId="{BFF9D084-67C5-4616-828B-81571F58C8ED}" type="presParOf" srcId="{63CDF229-003B-4143-AD82-BA012DB90C34}" destId="{A72058FF-ABDD-4C70-A70E-D475A58DB0EC}" srcOrd="2" destOrd="0" presId="urn:microsoft.com/office/officeart/2005/8/layout/orgChart1"/>
    <dgm:cxn modelId="{53FE6DC9-F376-494C-80F1-44A2AF5B71B0}" type="presParOf" srcId="{04A969C1-1685-4B92-93FC-050623035268}" destId="{D63AEE23-6B2F-43D2-9231-A916C0E18847}" srcOrd="6" destOrd="0" presId="urn:microsoft.com/office/officeart/2005/8/layout/orgChart1"/>
    <dgm:cxn modelId="{515FEB94-7749-4F0A-8542-4D01F3C7A95F}" type="presParOf" srcId="{04A969C1-1685-4B92-93FC-050623035268}" destId="{B011C00D-CF07-4918-814E-3307F5BA5556}" srcOrd="7" destOrd="0" presId="urn:microsoft.com/office/officeart/2005/8/layout/orgChart1"/>
    <dgm:cxn modelId="{BAFE3B85-5F79-4E47-9108-DB5A848598F8}" type="presParOf" srcId="{B011C00D-CF07-4918-814E-3307F5BA5556}" destId="{7DBE2EEC-AC3C-4264-909F-7327587ED238}" srcOrd="0" destOrd="0" presId="urn:microsoft.com/office/officeart/2005/8/layout/orgChart1"/>
    <dgm:cxn modelId="{4556620B-6594-4726-BBC9-77035EBA7FEE}" type="presParOf" srcId="{7DBE2EEC-AC3C-4264-909F-7327587ED238}" destId="{C4ED59DF-EF5A-4177-8CEA-74CFAB2E0275}" srcOrd="0" destOrd="0" presId="urn:microsoft.com/office/officeart/2005/8/layout/orgChart1"/>
    <dgm:cxn modelId="{83265EE0-3649-41A2-9D46-8AEDF17043CD}" type="presParOf" srcId="{7DBE2EEC-AC3C-4264-909F-7327587ED238}" destId="{09633292-C1E6-4E05-9B99-281A7019988D}" srcOrd="1" destOrd="0" presId="urn:microsoft.com/office/officeart/2005/8/layout/orgChart1"/>
    <dgm:cxn modelId="{3A5EC6F5-69C1-4413-8B06-25C7CE179FF4}" type="presParOf" srcId="{B011C00D-CF07-4918-814E-3307F5BA5556}" destId="{BEAF5BD0-9997-4AFF-B9B5-439C206FC61A}" srcOrd="1" destOrd="0" presId="urn:microsoft.com/office/officeart/2005/8/layout/orgChart1"/>
    <dgm:cxn modelId="{C85FECAB-291A-40CC-B7F5-D5E7D5264E26}" type="presParOf" srcId="{B011C00D-CF07-4918-814E-3307F5BA5556}" destId="{1A58A1C3-76A5-4ECC-AD36-F4BA9356F5BB}" srcOrd="2" destOrd="0" presId="urn:microsoft.com/office/officeart/2005/8/layout/orgChart1"/>
    <dgm:cxn modelId="{F03EFDAB-F1CB-444B-88DB-3ADFFBFEFE19}" type="presParOf" srcId="{C0959D08-4609-4E53-B179-79064DCEBBA8}" destId="{2A250007-757A-47D1-A5CC-AC9110AAC43E}" srcOrd="2" destOrd="0" presId="urn:microsoft.com/office/officeart/2005/8/layout/orgChart1"/>
    <dgm:cxn modelId="{09B2A9E4-6B39-40B0-97DB-E9B8F21115C0}" type="presParOf" srcId="{B81ECC9E-EB7D-4994-959F-BA1B5543E650}" destId="{830E0B02-CEA6-47A4-A224-919472B8D3B0}" srcOrd="2" destOrd="0" presId="urn:microsoft.com/office/officeart/2005/8/layout/orgChart1"/>
    <dgm:cxn modelId="{6DC3A8E3-2029-4D40-B5E0-CD9BED7981EB}" type="presParOf" srcId="{B81ECC9E-EB7D-4994-959F-BA1B5543E650}" destId="{2B4E87F7-2BA2-410D-879C-763107E33EA3}" srcOrd="3" destOrd="0" presId="urn:microsoft.com/office/officeart/2005/8/layout/orgChart1"/>
    <dgm:cxn modelId="{C52A8F8A-07C4-4D13-B468-66EDF143E477}" type="presParOf" srcId="{2B4E87F7-2BA2-410D-879C-763107E33EA3}" destId="{C4F0AAF3-9B17-4508-8D9B-E688A4EDC010}" srcOrd="0" destOrd="0" presId="urn:microsoft.com/office/officeart/2005/8/layout/orgChart1"/>
    <dgm:cxn modelId="{458CF84D-8B0D-4964-AC47-9CCB1400AD26}" type="presParOf" srcId="{C4F0AAF3-9B17-4508-8D9B-E688A4EDC010}" destId="{20F017F3-8982-498A-95D9-8A2AEC8C85B6}" srcOrd="0" destOrd="0" presId="urn:microsoft.com/office/officeart/2005/8/layout/orgChart1"/>
    <dgm:cxn modelId="{D3278AA7-E5D8-429A-B629-2A9D095EA9B7}" type="presParOf" srcId="{C4F0AAF3-9B17-4508-8D9B-E688A4EDC010}" destId="{9B4C7610-4BD7-4383-B47B-4559CC5BEF44}" srcOrd="1" destOrd="0" presId="urn:microsoft.com/office/officeart/2005/8/layout/orgChart1"/>
    <dgm:cxn modelId="{0878473A-F092-4C0C-B92B-7DB545E180E1}" type="presParOf" srcId="{2B4E87F7-2BA2-410D-879C-763107E33EA3}" destId="{6F6BFEF0-0192-428A-9375-5BF1A3B5026C}" srcOrd="1" destOrd="0" presId="urn:microsoft.com/office/officeart/2005/8/layout/orgChart1"/>
    <dgm:cxn modelId="{0A2A33DB-0F08-4FFC-8DA7-2D2A625F1CD8}" type="presParOf" srcId="{6F6BFEF0-0192-428A-9375-5BF1A3B5026C}" destId="{41D9F12C-64BA-421C-9CE9-823EDEA5672F}" srcOrd="0" destOrd="0" presId="urn:microsoft.com/office/officeart/2005/8/layout/orgChart1"/>
    <dgm:cxn modelId="{78AB109F-DDCE-41D7-8644-0026F34A3DDC}" type="presParOf" srcId="{6F6BFEF0-0192-428A-9375-5BF1A3B5026C}" destId="{E94059A3-5616-497E-9CD1-43C07D9E1CE8}" srcOrd="1" destOrd="0" presId="urn:microsoft.com/office/officeart/2005/8/layout/orgChart1"/>
    <dgm:cxn modelId="{38E2168C-A5AD-4284-B0E1-DEEAE0411A08}" type="presParOf" srcId="{E94059A3-5616-497E-9CD1-43C07D9E1CE8}" destId="{DE402738-7797-4434-83EC-6E39B12EB0E8}" srcOrd="0" destOrd="0" presId="urn:microsoft.com/office/officeart/2005/8/layout/orgChart1"/>
    <dgm:cxn modelId="{09EE807A-7D31-44EC-9B43-0CF1C0E460D5}" type="presParOf" srcId="{DE402738-7797-4434-83EC-6E39B12EB0E8}" destId="{0A8083C7-DC2A-48BE-AAFD-BD009E699A17}" srcOrd="0" destOrd="0" presId="urn:microsoft.com/office/officeart/2005/8/layout/orgChart1"/>
    <dgm:cxn modelId="{A13C2583-3A38-4672-8BD7-D109556104A2}" type="presParOf" srcId="{DE402738-7797-4434-83EC-6E39B12EB0E8}" destId="{0E565247-ADB9-4055-A239-917EDB522C32}" srcOrd="1" destOrd="0" presId="urn:microsoft.com/office/officeart/2005/8/layout/orgChart1"/>
    <dgm:cxn modelId="{C7AE09E8-3D4A-45E9-91A2-658B020B17C6}" type="presParOf" srcId="{E94059A3-5616-497E-9CD1-43C07D9E1CE8}" destId="{FFC5643B-4704-4C1A-B374-6B0987360A43}" srcOrd="1" destOrd="0" presId="urn:microsoft.com/office/officeart/2005/8/layout/orgChart1"/>
    <dgm:cxn modelId="{AF11FF88-FDF8-4ACA-A52E-594A05B2DA0D}" type="presParOf" srcId="{E94059A3-5616-497E-9CD1-43C07D9E1CE8}" destId="{FFCFE27D-0A89-4B01-BBD0-4BC779B702C1}" srcOrd="2" destOrd="0" presId="urn:microsoft.com/office/officeart/2005/8/layout/orgChart1"/>
    <dgm:cxn modelId="{992C9ABC-699E-4EAB-A7AE-50E8A4A4F99A}" type="presParOf" srcId="{6F6BFEF0-0192-428A-9375-5BF1A3B5026C}" destId="{48A66AD4-46DF-4299-8E04-39E0722F2629}" srcOrd="2" destOrd="0" presId="urn:microsoft.com/office/officeart/2005/8/layout/orgChart1"/>
    <dgm:cxn modelId="{B85C568B-E628-4D2E-B551-B4DFEBCB70BC}" type="presParOf" srcId="{6F6BFEF0-0192-428A-9375-5BF1A3B5026C}" destId="{1756EA00-5B3D-4EFF-BDC4-BA728DA70F61}" srcOrd="3" destOrd="0" presId="urn:microsoft.com/office/officeart/2005/8/layout/orgChart1"/>
    <dgm:cxn modelId="{F2A3DB9A-B234-452D-9D03-D01BB7A2B398}" type="presParOf" srcId="{1756EA00-5B3D-4EFF-BDC4-BA728DA70F61}" destId="{DF01062A-5514-40D4-8ED4-C51059AE3C7C}" srcOrd="0" destOrd="0" presId="urn:microsoft.com/office/officeart/2005/8/layout/orgChart1"/>
    <dgm:cxn modelId="{3FB387F5-551C-43CC-BD2B-0E025F995248}" type="presParOf" srcId="{DF01062A-5514-40D4-8ED4-C51059AE3C7C}" destId="{B55F0754-59FC-4E11-8CA1-279B65F8A6F3}" srcOrd="0" destOrd="0" presId="urn:microsoft.com/office/officeart/2005/8/layout/orgChart1"/>
    <dgm:cxn modelId="{6494B9E0-CB57-4C34-87F0-E3960E1682AA}" type="presParOf" srcId="{DF01062A-5514-40D4-8ED4-C51059AE3C7C}" destId="{A515DAF7-474A-4616-BAAE-EC325BDC3FC7}" srcOrd="1" destOrd="0" presId="urn:microsoft.com/office/officeart/2005/8/layout/orgChart1"/>
    <dgm:cxn modelId="{6A53F7C6-33DC-4092-9E87-CEF7D372ACD3}" type="presParOf" srcId="{1756EA00-5B3D-4EFF-BDC4-BA728DA70F61}" destId="{80B6DA94-0BA8-4387-A64F-2FE7D8DF0822}" srcOrd="1" destOrd="0" presId="urn:microsoft.com/office/officeart/2005/8/layout/orgChart1"/>
    <dgm:cxn modelId="{D0136F48-6891-4864-ADCA-79DFCB092F83}" type="presParOf" srcId="{1756EA00-5B3D-4EFF-BDC4-BA728DA70F61}" destId="{95F97DCD-7650-4905-B403-AF8B1033255A}" srcOrd="2" destOrd="0" presId="urn:microsoft.com/office/officeart/2005/8/layout/orgChart1"/>
    <dgm:cxn modelId="{8869DCF1-6113-4961-9949-E4745967FF06}" type="presParOf" srcId="{2B4E87F7-2BA2-410D-879C-763107E33EA3}" destId="{7F8F61FD-6CDC-49E5-9AF5-78E25D29AA01}" srcOrd="2" destOrd="0" presId="urn:microsoft.com/office/officeart/2005/8/layout/orgChart1"/>
    <dgm:cxn modelId="{46EAD932-8601-4759-B9EE-9A6FF442F8CA}" type="presParOf" srcId="{B81ECC9E-EB7D-4994-959F-BA1B5543E650}" destId="{78CB0590-F887-4FDD-871C-164DF46C37AF}" srcOrd="4" destOrd="0" presId="urn:microsoft.com/office/officeart/2005/8/layout/orgChart1"/>
    <dgm:cxn modelId="{8F5C1010-1625-42B1-90D9-C0E9A6FD3166}" type="presParOf" srcId="{B81ECC9E-EB7D-4994-959F-BA1B5543E650}" destId="{61C5BE09-D7EB-4F8A-86ED-5442F6708E06}" srcOrd="5" destOrd="0" presId="urn:microsoft.com/office/officeart/2005/8/layout/orgChart1"/>
    <dgm:cxn modelId="{69642F1B-69D3-4423-A1A5-D3E92F19BAA8}" type="presParOf" srcId="{61C5BE09-D7EB-4F8A-86ED-5442F6708E06}" destId="{8A093E55-EAEA-4A70-B2A3-4300A4A7C3C1}" srcOrd="0" destOrd="0" presId="urn:microsoft.com/office/officeart/2005/8/layout/orgChart1"/>
    <dgm:cxn modelId="{EF275427-0900-42E6-96C6-1DA4D4948BB7}" type="presParOf" srcId="{8A093E55-EAEA-4A70-B2A3-4300A4A7C3C1}" destId="{965C4786-B6AD-47A0-BB78-9976535BE36C}" srcOrd="0" destOrd="0" presId="urn:microsoft.com/office/officeart/2005/8/layout/orgChart1"/>
    <dgm:cxn modelId="{188D600E-7D80-41FF-94A8-07246691EE14}" type="presParOf" srcId="{8A093E55-EAEA-4A70-B2A3-4300A4A7C3C1}" destId="{34752B0C-D0E5-4486-847C-42E082BF100B}" srcOrd="1" destOrd="0" presId="urn:microsoft.com/office/officeart/2005/8/layout/orgChart1"/>
    <dgm:cxn modelId="{29700A81-9EF5-4D28-84CA-9F71A2EFF78C}" type="presParOf" srcId="{61C5BE09-D7EB-4F8A-86ED-5442F6708E06}" destId="{28A61801-3D8A-4885-85C1-CEB2B89401CC}" srcOrd="1" destOrd="0" presId="urn:microsoft.com/office/officeart/2005/8/layout/orgChart1"/>
    <dgm:cxn modelId="{DA0D4454-260A-4311-995D-9643AE43CEDB}" type="presParOf" srcId="{28A61801-3D8A-4885-85C1-CEB2B89401CC}" destId="{0190CB7F-65B7-4000-A275-50A14FC561C0}" srcOrd="0" destOrd="0" presId="urn:microsoft.com/office/officeart/2005/8/layout/orgChart1"/>
    <dgm:cxn modelId="{A748B093-FB02-4E92-A116-30901DB75151}" type="presParOf" srcId="{28A61801-3D8A-4885-85C1-CEB2B89401CC}" destId="{4265C9B7-373A-42C3-B724-7AD0376B1AEF}" srcOrd="1" destOrd="0" presId="urn:microsoft.com/office/officeart/2005/8/layout/orgChart1"/>
    <dgm:cxn modelId="{0A1A09CE-16F9-4AF0-AA7A-4C0AA4CD0882}" type="presParOf" srcId="{4265C9B7-373A-42C3-B724-7AD0376B1AEF}" destId="{F725A36A-5C90-4786-A833-EEF3EAD64987}" srcOrd="0" destOrd="0" presId="urn:microsoft.com/office/officeart/2005/8/layout/orgChart1"/>
    <dgm:cxn modelId="{D90C88BD-19B4-4FD3-8CBE-DB916019C485}" type="presParOf" srcId="{F725A36A-5C90-4786-A833-EEF3EAD64987}" destId="{6D0A0FF6-CB8F-46CE-B4A8-6EC1DEEB29DA}" srcOrd="0" destOrd="0" presId="urn:microsoft.com/office/officeart/2005/8/layout/orgChart1"/>
    <dgm:cxn modelId="{F595398C-7972-42B0-879F-4F267A9659F6}" type="presParOf" srcId="{F725A36A-5C90-4786-A833-EEF3EAD64987}" destId="{C8803FE0-6554-44B8-BE73-4EC60C23DA82}" srcOrd="1" destOrd="0" presId="urn:microsoft.com/office/officeart/2005/8/layout/orgChart1"/>
    <dgm:cxn modelId="{042FE810-31C1-4DD8-AFF7-4E3016C52B29}" type="presParOf" srcId="{4265C9B7-373A-42C3-B724-7AD0376B1AEF}" destId="{B6CD7661-84DD-433E-AAB0-0731971FD7E5}" srcOrd="1" destOrd="0" presId="urn:microsoft.com/office/officeart/2005/8/layout/orgChart1"/>
    <dgm:cxn modelId="{BFFFE336-2158-45F3-8ECE-5FC793C6A262}" type="presParOf" srcId="{4265C9B7-373A-42C3-B724-7AD0376B1AEF}" destId="{1FE287FF-06A6-4173-8DD0-544558201860}" srcOrd="2" destOrd="0" presId="urn:microsoft.com/office/officeart/2005/8/layout/orgChart1"/>
    <dgm:cxn modelId="{53C030AA-9888-4300-9B89-05E3861B3F99}" type="presParOf" srcId="{28A61801-3D8A-4885-85C1-CEB2B89401CC}" destId="{D5D39FD0-116C-41FE-8CEA-C009A8CFA4BD}" srcOrd="2" destOrd="0" presId="urn:microsoft.com/office/officeart/2005/8/layout/orgChart1"/>
    <dgm:cxn modelId="{90EFE9FF-592C-4FC8-9879-1B5327BF43FB}" type="presParOf" srcId="{28A61801-3D8A-4885-85C1-CEB2B89401CC}" destId="{D2441340-0604-4FB4-941F-48CF42834769}" srcOrd="3" destOrd="0" presId="urn:microsoft.com/office/officeart/2005/8/layout/orgChart1"/>
    <dgm:cxn modelId="{80BC6E23-F9B8-4E95-948D-11037E813098}" type="presParOf" srcId="{D2441340-0604-4FB4-941F-48CF42834769}" destId="{5D7C53F0-FC8E-4345-8B7C-288A992059B8}" srcOrd="0" destOrd="0" presId="urn:microsoft.com/office/officeart/2005/8/layout/orgChart1"/>
    <dgm:cxn modelId="{37685FB4-C94F-436D-A729-647865DB0F9A}" type="presParOf" srcId="{5D7C53F0-FC8E-4345-8B7C-288A992059B8}" destId="{6104B04F-E4E1-4659-AF82-8501B0252277}" srcOrd="0" destOrd="0" presId="urn:microsoft.com/office/officeart/2005/8/layout/orgChart1"/>
    <dgm:cxn modelId="{063E9766-5EDC-40D1-B854-B64F0B183358}" type="presParOf" srcId="{5D7C53F0-FC8E-4345-8B7C-288A992059B8}" destId="{219A943B-3C7A-4D71-AA50-0FAFBFBA5696}" srcOrd="1" destOrd="0" presId="urn:microsoft.com/office/officeart/2005/8/layout/orgChart1"/>
    <dgm:cxn modelId="{BCC4D4D5-ACA0-496B-B89B-89EF276D0310}" type="presParOf" srcId="{D2441340-0604-4FB4-941F-48CF42834769}" destId="{CBC4197B-4497-48A0-A009-9BDDBEF13882}" srcOrd="1" destOrd="0" presId="urn:microsoft.com/office/officeart/2005/8/layout/orgChart1"/>
    <dgm:cxn modelId="{136C8DB9-F003-43AE-AE65-FA845A1CF593}" type="presParOf" srcId="{D2441340-0604-4FB4-941F-48CF42834769}" destId="{D2D1FD02-A2CE-48C6-8A78-780E842ED97A}" srcOrd="2" destOrd="0" presId="urn:microsoft.com/office/officeart/2005/8/layout/orgChart1"/>
    <dgm:cxn modelId="{D9513610-9D16-40EA-91E5-BD925B3141F5}" type="presParOf" srcId="{28A61801-3D8A-4885-85C1-CEB2B89401CC}" destId="{987AB653-2C49-4169-B47D-45FEE4A4C020}" srcOrd="4" destOrd="0" presId="urn:microsoft.com/office/officeart/2005/8/layout/orgChart1"/>
    <dgm:cxn modelId="{6A6A33FC-2F14-432C-8275-361E0C311F66}" type="presParOf" srcId="{28A61801-3D8A-4885-85C1-CEB2B89401CC}" destId="{3552602A-FFB2-42DB-B3B8-FF88039F889D}" srcOrd="5" destOrd="0" presId="urn:microsoft.com/office/officeart/2005/8/layout/orgChart1"/>
    <dgm:cxn modelId="{AE561A53-818A-49A5-9FAE-9773DBCB9A2D}" type="presParOf" srcId="{3552602A-FFB2-42DB-B3B8-FF88039F889D}" destId="{E9752618-D70E-4C52-B5DA-093AB4BF2C07}" srcOrd="0" destOrd="0" presId="urn:microsoft.com/office/officeart/2005/8/layout/orgChart1"/>
    <dgm:cxn modelId="{4BE1B1EF-BCE3-4D9A-8724-B454E8E83BF2}" type="presParOf" srcId="{E9752618-D70E-4C52-B5DA-093AB4BF2C07}" destId="{884BE32E-80FD-4858-AA58-B090DF852B99}" srcOrd="0" destOrd="0" presId="urn:microsoft.com/office/officeart/2005/8/layout/orgChart1"/>
    <dgm:cxn modelId="{23D947CC-9E4C-4505-BACE-AACACC20CFAF}" type="presParOf" srcId="{E9752618-D70E-4C52-B5DA-093AB4BF2C07}" destId="{EC895DC3-05A1-4D5F-B996-20B11F31CC8A}" srcOrd="1" destOrd="0" presId="urn:microsoft.com/office/officeart/2005/8/layout/orgChart1"/>
    <dgm:cxn modelId="{7036D446-BA4A-4527-87F8-5CC4E9DB79B9}" type="presParOf" srcId="{3552602A-FFB2-42DB-B3B8-FF88039F889D}" destId="{5EE1676B-4BDC-485F-ABFE-81E65E678C8D}" srcOrd="1" destOrd="0" presId="urn:microsoft.com/office/officeart/2005/8/layout/orgChart1"/>
    <dgm:cxn modelId="{C0FB0F70-5A0C-4934-9396-00C5AABF94F0}" type="presParOf" srcId="{3552602A-FFB2-42DB-B3B8-FF88039F889D}" destId="{1B414CF8-469B-4021-8B6E-A0CCB4539E59}" srcOrd="2" destOrd="0" presId="urn:microsoft.com/office/officeart/2005/8/layout/orgChart1"/>
    <dgm:cxn modelId="{9436F235-342C-4012-8CC4-69832886AF2D}" type="presParOf" srcId="{28A61801-3D8A-4885-85C1-CEB2B89401CC}" destId="{700764C9-BDEC-4844-9905-B334E75F6AFD}" srcOrd="6" destOrd="0" presId="urn:microsoft.com/office/officeart/2005/8/layout/orgChart1"/>
    <dgm:cxn modelId="{F9BD2BF9-E0E0-40F0-A6FA-62371BC2655B}" type="presParOf" srcId="{28A61801-3D8A-4885-85C1-CEB2B89401CC}" destId="{5CC0536A-D5C5-4DA8-A3FE-691BEB51DFBC}" srcOrd="7" destOrd="0" presId="urn:microsoft.com/office/officeart/2005/8/layout/orgChart1"/>
    <dgm:cxn modelId="{A74EE558-DDB1-4825-BDE6-7ADC17522FC6}" type="presParOf" srcId="{5CC0536A-D5C5-4DA8-A3FE-691BEB51DFBC}" destId="{4874FEB5-A466-47CB-A147-FF17B1ADC8C5}" srcOrd="0" destOrd="0" presId="urn:microsoft.com/office/officeart/2005/8/layout/orgChart1"/>
    <dgm:cxn modelId="{77FDE9BC-9DA8-4605-9A84-7DD64595CF3D}" type="presParOf" srcId="{4874FEB5-A466-47CB-A147-FF17B1ADC8C5}" destId="{D877A139-BCD5-4F5F-8106-4C23D3533435}" srcOrd="0" destOrd="0" presId="urn:microsoft.com/office/officeart/2005/8/layout/orgChart1"/>
    <dgm:cxn modelId="{9E72E907-844D-4119-AFD7-1A24FABEC82F}" type="presParOf" srcId="{4874FEB5-A466-47CB-A147-FF17B1ADC8C5}" destId="{F1548474-B6B4-4A06-88F8-C421100E1E67}" srcOrd="1" destOrd="0" presId="urn:microsoft.com/office/officeart/2005/8/layout/orgChart1"/>
    <dgm:cxn modelId="{D144A730-3896-4E6A-ADA8-6B57DF25515A}" type="presParOf" srcId="{5CC0536A-D5C5-4DA8-A3FE-691BEB51DFBC}" destId="{697B1FAD-D59C-44A7-9938-4EDE9D6D3F09}" srcOrd="1" destOrd="0" presId="urn:microsoft.com/office/officeart/2005/8/layout/orgChart1"/>
    <dgm:cxn modelId="{35016D13-AC27-4C5A-8447-267D51DF332B}" type="presParOf" srcId="{5CC0536A-D5C5-4DA8-A3FE-691BEB51DFBC}" destId="{C6E4FCAD-43B5-4AF6-95A3-12FAE8B0F167}" srcOrd="2" destOrd="0" presId="urn:microsoft.com/office/officeart/2005/8/layout/orgChart1"/>
    <dgm:cxn modelId="{FD183557-5E96-47DB-90F6-3541379AF1C2}" type="presParOf" srcId="{28A61801-3D8A-4885-85C1-CEB2B89401CC}" destId="{7C4686E1-CB33-4B58-ABA2-AF2C66F50162}" srcOrd="8" destOrd="0" presId="urn:microsoft.com/office/officeart/2005/8/layout/orgChart1"/>
    <dgm:cxn modelId="{73341F6C-A67A-4621-94FA-E8D23E469303}" type="presParOf" srcId="{28A61801-3D8A-4885-85C1-CEB2B89401CC}" destId="{7E7A9C1B-C1FB-4F78-9EF6-B5D8DBE7BA78}" srcOrd="9" destOrd="0" presId="urn:microsoft.com/office/officeart/2005/8/layout/orgChart1"/>
    <dgm:cxn modelId="{F76D311B-C5BD-48B6-8F3F-EDF901D20776}" type="presParOf" srcId="{7E7A9C1B-C1FB-4F78-9EF6-B5D8DBE7BA78}" destId="{900DB824-58B8-4DEB-80E9-C0612BDC53EF}" srcOrd="0" destOrd="0" presId="urn:microsoft.com/office/officeart/2005/8/layout/orgChart1"/>
    <dgm:cxn modelId="{FAF85E86-5CC1-4F2B-9882-F06A62454695}" type="presParOf" srcId="{900DB824-58B8-4DEB-80E9-C0612BDC53EF}" destId="{19DD163B-86F3-4642-85EB-CF37D763F84B}" srcOrd="0" destOrd="0" presId="urn:microsoft.com/office/officeart/2005/8/layout/orgChart1"/>
    <dgm:cxn modelId="{C37F52D6-6C34-4B8D-9FD2-1160A67C9D3A}" type="presParOf" srcId="{900DB824-58B8-4DEB-80E9-C0612BDC53EF}" destId="{0F1652AB-C4B2-4E5D-86AD-E25650A29A9E}" srcOrd="1" destOrd="0" presId="urn:microsoft.com/office/officeart/2005/8/layout/orgChart1"/>
    <dgm:cxn modelId="{C81473A6-A22E-4822-AEC7-26A2D10103AA}" type="presParOf" srcId="{7E7A9C1B-C1FB-4F78-9EF6-B5D8DBE7BA78}" destId="{FF37B443-C192-444B-AB83-F315015E0CF5}" srcOrd="1" destOrd="0" presId="urn:microsoft.com/office/officeart/2005/8/layout/orgChart1"/>
    <dgm:cxn modelId="{D772FFDE-83F5-4FD3-AF69-C25438C63201}" type="presParOf" srcId="{7E7A9C1B-C1FB-4F78-9EF6-B5D8DBE7BA78}" destId="{1C2CD580-4609-4B53-8B83-9831E501F19E}" srcOrd="2" destOrd="0" presId="urn:microsoft.com/office/officeart/2005/8/layout/orgChart1"/>
    <dgm:cxn modelId="{14941BD8-AFD6-4C48-94E0-AE0D2A6F068D}" type="presParOf" srcId="{28A61801-3D8A-4885-85C1-CEB2B89401CC}" destId="{634E8A0C-BC3D-4A3A-B4B8-AB08781F7A31}" srcOrd="10" destOrd="0" presId="urn:microsoft.com/office/officeart/2005/8/layout/orgChart1"/>
    <dgm:cxn modelId="{4A05F1D9-44AC-4BAC-8C6C-342E4E46D5F6}" type="presParOf" srcId="{28A61801-3D8A-4885-85C1-CEB2B89401CC}" destId="{529C4A79-2556-48D0-9059-CF36EBDE2708}" srcOrd="11" destOrd="0" presId="urn:microsoft.com/office/officeart/2005/8/layout/orgChart1"/>
    <dgm:cxn modelId="{79A62A38-9CCB-4BF6-9FF2-958A88B67CBE}" type="presParOf" srcId="{529C4A79-2556-48D0-9059-CF36EBDE2708}" destId="{FC2914D6-70EB-42D3-9CEC-912FBA4B125D}" srcOrd="0" destOrd="0" presId="urn:microsoft.com/office/officeart/2005/8/layout/orgChart1"/>
    <dgm:cxn modelId="{140B5DA2-84E7-4B90-8C1C-6BCCC2B5AE0E}" type="presParOf" srcId="{FC2914D6-70EB-42D3-9CEC-912FBA4B125D}" destId="{B001C275-3C03-4567-B55E-65AC075CA7D2}" srcOrd="0" destOrd="0" presId="urn:microsoft.com/office/officeart/2005/8/layout/orgChart1"/>
    <dgm:cxn modelId="{91FBD4B0-5945-40F3-8E51-A73DAD767ABD}" type="presParOf" srcId="{FC2914D6-70EB-42D3-9CEC-912FBA4B125D}" destId="{AF43C30C-2FD9-47E8-9A97-1EB1C72DBC64}" srcOrd="1" destOrd="0" presId="urn:microsoft.com/office/officeart/2005/8/layout/orgChart1"/>
    <dgm:cxn modelId="{3BCBAB6F-38FF-41E6-BF50-E24282E5AED0}" type="presParOf" srcId="{529C4A79-2556-48D0-9059-CF36EBDE2708}" destId="{006C67D1-AAF5-4408-AB46-1AB48ACA2B95}" srcOrd="1" destOrd="0" presId="urn:microsoft.com/office/officeart/2005/8/layout/orgChart1"/>
    <dgm:cxn modelId="{24AE586D-D7F7-474C-B2B8-C00FA3F70D3B}" type="presParOf" srcId="{529C4A79-2556-48D0-9059-CF36EBDE2708}" destId="{0BB64316-3C1C-4882-9DD6-CA5E02990C03}" srcOrd="2" destOrd="0" presId="urn:microsoft.com/office/officeart/2005/8/layout/orgChart1"/>
    <dgm:cxn modelId="{EF1BC6F8-DE2D-4740-8E55-94F316A43643}" type="presParOf" srcId="{28A61801-3D8A-4885-85C1-CEB2B89401CC}" destId="{D91D7799-9B35-4ACB-A8A1-FBB43279C6B6}" srcOrd="12" destOrd="0" presId="urn:microsoft.com/office/officeart/2005/8/layout/orgChart1"/>
    <dgm:cxn modelId="{AF9150C4-C63C-42FD-A7AE-D5AF7BA8806D}" type="presParOf" srcId="{28A61801-3D8A-4885-85C1-CEB2B89401CC}" destId="{F92CE6B7-8816-46A7-A914-F413AA8695ED}" srcOrd="13" destOrd="0" presId="urn:microsoft.com/office/officeart/2005/8/layout/orgChart1"/>
    <dgm:cxn modelId="{82406B0A-B398-4F4B-A0A1-ADA2D2E30F6E}" type="presParOf" srcId="{F92CE6B7-8816-46A7-A914-F413AA8695ED}" destId="{31E6195E-0F1A-4565-A8D3-97487F7577E8}" srcOrd="0" destOrd="0" presId="urn:microsoft.com/office/officeart/2005/8/layout/orgChart1"/>
    <dgm:cxn modelId="{CCDFF48D-C946-4CA0-95A7-4EA443585E3C}" type="presParOf" srcId="{31E6195E-0F1A-4565-A8D3-97487F7577E8}" destId="{AEA85D56-CEA3-4FB6-86E6-C556700789EF}" srcOrd="0" destOrd="0" presId="urn:microsoft.com/office/officeart/2005/8/layout/orgChart1"/>
    <dgm:cxn modelId="{BED1AEA5-7831-47E8-9053-9588A191EBAB}" type="presParOf" srcId="{31E6195E-0F1A-4565-A8D3-97487F7577E8}" destId="{212AC47C-8840-4FEB-A085-4F0A52FE6828}" srcOrd="1" destOrd="0" presId="urn:microsoft.com/office/officeart/2005/8/layout/orgChart1"/>
    <dgm:cxn modelId="{DA31BB40-A8D6-47BE-B4BD-6029D34C1FF2}" type="presParOf" srcId="{F92CE6B7-8816-46A7-A914-F413AA8695ED}" destId="{4E7E7AD9-31A9-4446-9760-593495C4A679}" srcOrd="1" destOrd="0" presId="urn:microsoft.com/office/officeart/2005/8/layout/orgChart1"/>
    <dgm:cxn modelId="{F8062ED1-EC30-416E-9EAF-9EABD0C6B939}" type="presParOf" srcId="{F92CE6B7-8816-46A7-A914-F413AA8695ED}" destId="{E4F00935-B809-4A1B-A6B6-514C238782A5}" srcOrd="2" destOrd="0" presId="urn:microsoft.com/office/officeart/2005/8/layout/orgChart1"/>
    <dgm:cxn modelId="{728CD84A-5C10-42C1-A12E-1AFE16DF874E}" type="presParOf" srcId="{61C5BE09-D7EB-4F8A-86ED-5442F6708E06}" destId="{B126B597-8C88-4DE1-9380-430B2B4BFCA0}" srcOrd="2" destOrd="0" presId="urn:microsoft.com/office/officeart/2005/8/layout/orgChart1"/>
    <dgm:cxn modelId="{F5EEC3E2-0F27-408D-9A50-F362CE6652CE}" type="presParOf" srcId="{B81ECC9E-EB7D-4994-959F-BA1B5543E650}" destId="{558C1B2D-2D6D-4C17-8B12-8D05F88D905A}" srcOrd="6" destOrd="0" presId="urn:microsoft.com/office/officeart/2005/8/layout/orgChart1"/>
    <dgm:cxn modelId="{E0576689-3C21-4F9F-9BBD-1428506A8272}" type="presParOf" srcId="{B81ECC9E-EB7D-4994-959F-BA1B5543E650}" destId="{21D8E03A-437B-487D-9FD8-313CF5F16F1D}" srcOrd="7" destOrd="0" presId="urn:microsoft.com/office/officeart/2005/8/layout/orgChart1"/>
    <dgm:cxn modelId="{86B4838E-B90A-4AF5-B316-B21937733BE9}" type="presParOf" srcId="{21D8E03A-437B-487D-9FD8-313CF5F16F1D}" destId="{526D6B19-365E-478D-90A8-19B558D0BF85}" srcOrd="0" destOrd="0" presId="urn:microsoft.com/office/officeart/2005/8/layout/orgChart1"/>
    <dgm:cxn modelId="{E6DB8A1E-4470-4320-B8D4-C60496585E84}" type="presParOf" srcId="{526D6B19-365E-478D-90A8-19B558D0BF85}" destId="{439F7F68-4CA1-4602-898E-2ECF88949FEE}" srcOrd="0" destOrd="0" presId="urn:microsoft.com/office/officeart/2005/8/layout/orgChart1"/>
    <dgm:cxn modelId="{ED1C4E59-95A1-4961-827F-ECB2537ADCA3}" type="presParOf" srcId="{526D6B19-365E-478D-90A8-19B558D0BF85}" destId="{4A25CBC8-B0A1-413D-9EDE-0D1E5BDF0A82}" srcOrd="1" destOrd="0" presId="urn:microsoft.com/office/officeart/2005/8/layout/orgChart1"/>
    <dgm:cxn modelId="{DA042D48-0276-4E77-8966-069CB88097E5}" type="presParOf" srcId="{21D8E03A-437B-487D-9FD8-313CF5F16F1D}" destId="{D2C6C9B0-206D-48D8-88AE-85405D9B0B0C}" srcOrd="1" destOrd="0" presId="urn:microsoft.com/office/officeart/2005/8/layout/orgChart1"/>
    <dgm:cxn modelId="{CE7F0EB5-894C-4B70-B713-B4C5F7B8B217}" type="presParOf" srcId="{D2C6C9B0-206D-48D8-88AE-85405D9B0B0C}" destId="{6A1689F2-6EE8-45A3-AEA3-6D3D66ED9A23}" srcOrd="0" destOrd="0" presId="urn:microsoft.com/office/officeart/2005/8/layout/orgChart1"/>
    <dgm:cxn modelId="{EBDDD90F-8B71-4A1E-852B-71EF3E0B0220}" type="presParOf" srcId="{D2C6C9B0-206D-48D8-88AE-85405D9B0B0C}" destId="{C6D18C17-85FF-4E30-A4DB-9B35C79F34CD}" srcOrd="1" destOrd="0" presId="urn:microsoft.com/office/officeart/2005/8/layout/orgChart1"/>
    <dgm:cxn modelId="{B7BC78A6-A44F-4F73-8179-98478565941E}" type="presParOf" srcId="{C6D18C17-85FF-4E30-A4DB-9B35C79F34CD}" destId="{5862C5D2-FAAC-4061-BC29-B980EF6FBFA5}" srcOrd="0" destOrd="0" presId="urn:microsoft.com/office/officeart/2005/8/layout/orgChart1"/>
    <dgm:cxn modelId="{B000623F-52F7-4151-802F-D0C29D02D107}" type="presParOf" srcId="{5862C5D2-FAAC-4061-BC29-B980EF6FBFA5}" destId="{F28784A2-156A-48EB-95D4-FBA8C81488C5}" srcOrd="0" destOrd="0" presId="urn:microsoft.com/office/officeart/2005/8/layout/orgChart1"/>
    <dgm:cxn modelId="{3FE33DA7-A113-4F42-80A5-58BA1EDDBC64}" type="presParOf" srcId="{5862C5D2-FAAC-4061-BC29-B980EF6FBFA5}" destId="{87402472-45DB-4959-A93F-F6DFDECAFB8D}" srcOrd="1" destOrd="0" presId="urn:microsoft.com/office/officeart/2005/8/layout/orgChart1"/>
    <dgm:cxn modelId="{13E7B41E-645F-4EA9-8F77-86575FF9DE81}" type="presParOf" srcId="{C6D18C17-85FF-4E30-A4DB-9B35C79F34CD}" destId="{20E08C7B-F1A9-4228-9C44-3F2FDF024694}" srcOrd="1" destOrd="0" presId="urn:microsoft.com/office/officeart/2005/8/layout/orgChart1"/>
    <dgm:cxn modelId="{2752E354-1E66-4AE6-8F4F-DE9DCB5A4FEF}" type="presParOf" srcId="{C6D18C17-85FF-4E30-A4DB-9B35C79F34CD}" destId="{FD69026B-6C95-45B2-8358-0C36DB5BC259}" srcOrd="2" destOrd="0" presId="urn:microsoft.com/office/officeart/2005/8/layout/orgChart1"/>
    <dgm:cxn modelId="{42067DC1-0B21-47BB-B917-A74F60B335A2}" type="presParOf" srcId="{D2C6C9B0-206D-48D8-88AE-85405D9B0B0C}" destId="{79DDE2BA-AAC1-4A3A-B20F-C2FCBFF40AFF}" srcOrd="2" destOrd="0" presId="urn:microsoft.com/office/officeart/2005/8/layout/orgChart1"/>
    <dgm:cxn modelId="{92A234B1-883A-4144-A99A-E77A49CF38C4}" type="presParOf" srcId="{D2C6C9B0-206D-48D8-88AE-85405D9B0B0C}" destId="{B463B2B9-C628-40C3-BDA8-F7BF1FF3949B}" srcOrd="3" destOrd="0" presId="urn:microsoft.com/office/officeart/2005/8/layout/orgChart1"/>
    <dgm:cxn modelId="{4A577845-EF0F-44E2-B6EA-75FC0DA4BF39}" type="presParOf" srcId="{B463B2B9-C628-40C3-BDA8-F7BF1FF3949B}" destId="{E37C177F-B904-4F84-822D-4423BEE8E7EB}" srcOrd="0" destOrd="0" presId="urn:microsoft.com/office/officeart/2005/8/layout/orgChart1"/>
    <dgm:cxn modelId="{4D7918B1-B4BD-4A3E-AF5E-034A25B718C0}" type="presParOf" srcId="{E37C177F-B904-4F84-822D-4423BEE8E7EB}" destId="{C52403FC-901D-444C-90A6-2BAAB0326B64}" srcOrd="0" destOrd="0" presId="urn:microsoft.com/office/officeart/2005/8/layout/orgChart1"/>
    <dgm:cxn modelId="{D882F8E2-B435-4D99-9F74-FCD9DEF5DC3E}" type="presParOf" srcId="{E37C177F-B904-4F84-822D-4423BEE8E7EB}" destId="{ADFE29AE-C060-4DEE-A4F9-F525C3CABDC8}" srcOrd="1" destOrd="0" presId="urn:microsoft.com/office/officeart/2005/8/layout/orgChart1"/>
    <dgm:cxn modelId="{64A64820-6DC0-4F7A-A9C1-82AC8E5FDAD1}" type="presParOf" srcId="{B463B2B9-C628-40C3-BDA8-F7BF1FF3949B}" destId="{91A79167-55F4-4155-B382-8AB98C5B6A1F}" srcOrd="1" destOrd="0" presId="urn:microsoft.com/office/officeart/2005/8/layout/orgChart1"/>
    <dgm:cxn modelId="{52807D6F-8B3C-4A15-9740-6FF32D263C9B}" type="presParOf" srcId="{B463B2B9-C628-40C3-BDA8-F7BF1FF3949B}" destId="{535A14D9-7AE6-4966-AD86-D96F43260788}" srcOrd="2" destOrd="0" presId="urn:microsoft.com/office/officeart/2005/8/layout/orgChart1"/>
    <dgm:cxn modelId="{E1D5585A-D8C5-45E4-AA88-663DE0435141}" type="presParOf" srcId="{D2C6C9B0-206D-48D8-88AE-85405D9B0B0C}" destId="{3C0C3EEE-2CC8-47E4-863D-E7AF4D2A018C}" srcOrd="4" destOrd="0" presId="urn:microsoft.com/office/officeart/2005/8/layout/orgChart1"/>
    <dgm:cxn modelId="{6AD49F12-5F9A-409D-BF47-AD621E1482CE}" type="presParOf" srcId="{D2C6C9B0-206D-48D8-88AE-85405D9B0B0C}" destId="{48F01610-F318-4CA7-B4AB-01BC756CE3C7}" srcOrd="5" destOrd="0" presId="urn:microsoft.com/office/officeart/2005/8/layout/orgChart1"/>
    <dgm:cxn modelId="{887E4AE3-8974-411D-A99F-837677EFB132}" type="presParOf" srcId="{48F01610-F318-4CA7-B4AB-01BC756CE3C7}" destId="{42A94319-5ACB-4A61-92E9-C1267EEDFBB8}" srcOrd="0" destOrd="0" presId="urn:microsoft.com/office/officeart/2005/8/layout/orgChart1"/>
    <dgm:cxn modelId="{7E60E470-EEE0-4B29-BBED-447BA4F0C534}" type="presParOf" srcId="{42A94319-5ACB-4A61-92E9-C1267EEDFBB8}" destId="{729EDE23-36E2-4142-95FF-F7A34CACB5D5}" srcOrd="0" destOrd="0" presId="urn:microsoft.com/office/officeart/2005/8/layout/orgChart1"/>
    <dgm:cxn modelId="{5388D531-11E6-4CF8-B580-E692B03BA828}" type="presParOf" srcId="{42A94319-5ACB-4A61-92E9-C1267EEDFBB8}" destId="{37CDDA2B-B039-40B5-BFB0-67F688461463}" srcOrd="1" destOrd="0" presId="urn:microsoft.com/office/officeart/2005/8/layout/orgChart1"/>
    <dgm:cxn modelId="{C3AED3B3-4CF2-4CE5-ACC2-45FEB08294B0}" type="presParOf" srcId="{48F01610-F318-4CA7-B4AB-01BC756CE3C7}" destId="{81941051-AD9D-49BA-B8C0-24BE204F3011}" srcOrd="1" destOrd="0" presId="urn:microsoft.com/office/officeart/2005/8/layout/orgChart1"/>
    <dgm:cxn modelId="{6CA28F97-2B00-4C82-BCFC-BD5D7B31C78D}" type="presParOf" srcId="{48F01610-F318-4CA7-B4AB-01BC756CE3C7}" destId="{1BA887CE-AE71-4D93-8549-5794257C7EE1}" srcOrd="2" destOrd="0" presId="urn:microsoft.com/office/officeart/2005/8/layout/orgChart1"/>
    <dgm:cxn modelId="{F6833CC5-EF48-4F8E-9DB5-1660BDF14692}" type="presParOf" srcId="{21D8E03A-437B-487D-9FD8-313CF5F16F1D}" destId="{1C02EB73-71A3-497C-93B9-1E1B6A5F65FC}" srcOrd="2" destOrd="0" presId="urn:microsoft.com/office/officeart/2005/8/layout/orgChart1"/>
    <dgm:cxn modelId="{49742090-5ECF-456A-80CC-A21F216DD08C}" type="presParOf" srcId="{B81ECC9E-EB7D-4994-959F-BA1B5543E650}" destId="{CFACED0C-3000-4CF2-A67C-33CBE5DD9297}" srcOrd="8" destOrd="0" presId="urn:microsoft.com/office/officeart/2005/8/layout/orgChart1"/>
    <dgm:cxn modelId="{15E281ED-78C1-47E8-9DCA-E9CB34E7919B}" type="presParOf" srcId="{B81ECC9E-EB7D-4994-959F-BA1B5543E650}" destId="{2B13F4AF-1223-4A99-972D-3ED1C97C9A0C}" srcOrd="9" destOrd="0" presId="urn:microsoft.com/office/officeart/2005/8/layout/orgChart1"/>
    <dgm:cxn modelId="{8AB3305A-DDA0-4402-91CD-5CA418694390}" type="presParOf" srcId="{2B13F4AF-1223-4A99-972D-3ED1C97C9A0C}" destId="{C8E1C605-A104-4A5E-AFDB-C655B199D194}" srcOrd="0" destOrd="0" presId="urn:microsoft.com/office/officeart/2005/8/layout/orgChart1"/>
    <dgm:cxn modelId="{9E50CFF0-125A-49B5-A506-B412478CA36D}" type="presParOf" srcId="{C8E1C605-A104-4A5E-AFDB-C655B199D194}" destId="{9BF8B8CA-0F74-458E-8EE8-2026D585F5F5}" srcOrd="0" destOrd="0" presId="urn:microsoft.com/office/officeart/2005/8/layout/orgChart1"/>
    <dgm:cxn modelId="{C65D2817-E47B-4B29-B115-57C129D4A334}" type="presParOf" srcId="{C8E1C605-A104-4A5E-AFDB-C655B199D194}" destId="{337D3332-7713-48C5-80CF-915D3C441172}" srcOrd="1" destOrd="0" presId="urn:microsoft.com/office/officeart/2005/8/layout/orgChart1"/>
    <dgm:cxn modelId="{B86A1D54-7637-4513-AEE6-7C1A060CF9BB}" type="presParOf" srcId="{2B13F4AF-1223-4A99-972D-3ED1C97C9A0C}" destId="{137C1543-1857-4D9B-A0A1-EC58EDC0A03A}" srcOrd="1" destOrd="0" presId="urn:microsoft.com/office/officeart/2005/8/layout/orgChart1"/>
    <dgm:cxn modelId="{1DA65E47-9606-4B98-A456-8A2D0E1C975A}" type="presParOf" srcId="{137C1543-1857-4D9B-A0A1-EC58EDC0A03A}" destId="{A365FE10-9644-44E4-B050-64C4BBDC2B26}" srcOrd="0" destOrd="0" presId="urn:microsoft.com/office/officeart/2005/8/layout/orgChart1"/>
    <dgm:cxn modelId="{1304B5D5-21BA-4170-A551-CEB99E0CE4BA}" type="presParOf" srcId="{137C1543-1857-4D9B-A0A1-EC58EDC0A03A}" destId="{2BD96795-8267-41CF-973B-7B6A4BFFAEAC}" srcOrd="1" destOrd="0" presId="urn:microsoft.com/office/officeart/2005/8/layout/orgChart1"/>
    <dgm:cxn modelId="{5D6B1E4F-EE8A-48D8-87D7-5F472E9EF477}" type="presParOf" srcId="{2BD96795-8267-41CF-973B-7B6A4BFFAEAC}" destId="{E13068CB-56EB-4314-9EC5-A4554A88482D}" srcOrd="0" destOrd="0" presId="urn:microsoft.com/office/officeart/2005/8/layout/orgChart1"/>
    <dgm:cxn modelId="{CAC1BADA-0366-471A-AB05-232C6C40B511}" type="presParOf" srcId="{E13068CB-56EB-4314-9EC5-A4554A88482D}" destId="{BA7814DB-6E1E-4091-8A31-92335513339E}" srcOrd="0" destOrd="0" presId="urn:microsoft.com/office/officeart/2005/8/layout/orgChart1"/>
    <dgm:cxn modelId="{49E67E0E-63FF-4938-A633-C906E9F40E46}" type="presParOf" srcId="{E13068CB-56EB-4314-9EC5-A4554A88482D}" destId="{74F00F8B-FAAF-41E7-A988-577DE195C594}" srcOrd="1" destOrd="0" presId="urn:microsoft.com/office/officeart/2005/8/layout/orgChart1"/>
    <dgm:cxn modelId="{A4051CAF-7E2B-4FB7-A7C8-417063B01E95}" type="presParOf" srcId="{2BD96795-8267-41CF-973B-7B6A4BFFAEAC}" destId="{0A33515A-A0F1-4BD5-AB59-AB48960A66E6}" srcOrd="1" destOrd="0" presId="urn:microsoft.com/office/officeart/2005/8/layout/orgChart1"/>
    <dgm:cxn modelId="{24CB9086-93BD-4000-8AA7-E28CD9EE5347}" type="presParOf" srcId="{2BD96795-8267-41CF-973B-7B6A4BFFAEAC}" destId="{53FE2069-8A2E-433E-91AC-DD19198A8C32}" srcOrd="2" destOrd="0" presId="urn:microsoft.com/office/officeart/2005/8/layout/orgChart1"/>
    <dgm:cxn modelId="{145E8E8E-F5BA-4F5E-B2DF-7F5C554BBCA1}" type="presParOf" srcId="{137C1543-1857-4D9B-A0A1-EC58EDC0A03A}" destId="{51672EF7-EA10-47EF-8460-1DF7575ECE8B}" srcOrd="2" destOrd="0" presId="urn:microsoft.com/office/officeart/2005/8/layout/orgChart1"/>
    <dgm:cxn modelId="{B4701049-3501-4AA2-A5B1-6A4AF05FF1F5}" type="presParOf" srcId="{137C1543-1857-4D9B-A0A1-EC58EDC0A03A}" destId="{46F24BBC-BBBD-4C67-8580-FEE491D9BF0C}" srcOrd="3" destOrd="0" presId="urn:microsoft.com/office/officeart/2005/8/layout/orgChart1"/>
    <dgm:cxn modelId="{A62C6780-75ED-4097-98C0-A4B2EC155F68}" type="presParOf" srcId="{46F24BBC-BBBD-4C67-8580-FEE491D9BF0C}" destId="{B97D08C2-DAD1-4155-97AA-DEA4B5FD6FE0}" srcOrd="0" destOrd="0" presId="urn:microsoft.com/office/officeart/2005/8/layout/orgChart1"/>
    <dgm:cxn modelId="{5FCB6FBE-B372-4229-A5BA-84948CBD2A51}" type="presParOf" srcId="{B97D08C2-DAD1-4155-97AA-DEA4B5FD6FE0}" destId="{4F942662-04C2-47B5-BF24-71C620838E9C}" srcOrd="0" destOrd="0" presId="urn:microsoft.com/office/officeart/2005/8/layout/orgChart1"/>
    <dgm:cxn modelId="{C46651CE-8F78-4E91-A25B-B02B8CC1ECBE}" type="presParOf" srcId="{B97D08C2-DAD1-4155-97AA-DEA4B5FD6FE0}" destId="{3CD5C311-35BB-409A-AF43-103666626794}" srcOrd="1" destOrd="0" presId="urn:microsoft.com/office/officeart/2005/8/layout/orgChart1"/>
    <dgm:cxn modelId="{7E52A2A4-124C-405B-B45E-B209B14A0EC5}" type="presParOf" srcId="{46F24BBC-BBBD-4C67-8580-FEE491D9BF0C}" destId="{8AF81DBF-7871-4160-B81E-D61A8EA6DC76}" srcOrd="1" destOrd="0" presId="urn:microsoft.com/office/officeart/2005/8/layout/orgChart1"/>
    <dgm:cxn modelId="{02647553-7E7E-474B-8199-0D193F726845}" type="presParOf" srcId="{46F24BBC-BBBD-4C67-8580-FEE491D9BF0C}" destId="{9C1A71D4-087E-4780-958F-13DF38797B00}" srcOrd="2" destOrd="0" presId="urn:microsoft.com/office/officeart/2005/8/layout/orgChart1"/>
    <dgm:cxn modelId="{694A9C67-CFA1-4307-9D33-9C3E2CA535DB}" type="presParOf" srcId="{137C1543-1857-4D9B-A0A1-EC58EDC0A03A}" destId="{D88EBD01-0E10-4538-BC4D-AE13EA3607CD}" srcOrd="4" destOrd="0" presId="urn:microsoft.com/office/officeart/2005/8/layout/orgChart1"/>
    <dgm:cxn modelId="{0405F8EA-852C-4610-B747-7F5EFC620DA7}" type="presParOf" srcId="{137C1543-1857-4D9B-A0A1-EC58EDC0A03A}" destId="{CD5CC880-BA39-4351-ADA4-83BBBE8D59EA}" srcOrd="5" destOrd="0" presId="urn:microsoft.com/office/officeart/2005/8/layout/orgChart1"/>
    <dgm:cxn modelId="{F44AE84A-5F68-42D9-9099-EF016C772A9C}" type="presParOf" srcId="{CD5CC880-BA39-4351-ADA4-83BBBE8D59EA}" destId="{A2CE0120-20A0-4725-96BB-D61DC71C79B0}" srcOrd="0" destOrd="0" presId="urn:microsoft.com/office/officeart/2005/8/layout/orgChart1"/>
    <dgm:cxn modelId="{5A545C90-6C84-41B3-AFD2-27B910EEFCA0}" type="presParOf" srcId="{A2CE0120-20A0-4725-96BB-D61DC71C79B0}" destId="{7044C60E-B8D9-4515-ADC7-827EA00E75F8}" srcOrd="0" destOrd="0" presId="urn:microsoft.com/office/officeart/2005/8/layout/orgChart1"/>
    <dgm:cxn modelId="{120D520B-CC00-4F25-9FE9-64606498EAC9}" type="presParOf" srcId="{A2CE0120-20A0-4725-96BB-D61DC71C79B0}" destId="{8B581436-7B9A-49AF-9352-2FAEB025D107}" srcOrd="1" destOrd="0" presId="urn:microsoft.com/office/officeart/2005/8/layout/orgChart1"/>
    <dgm:cxn modelId="{26682D40-562A-4290-A1CA-408E009A2B79}" type="presParOf" srcId="{CD5CC880-BA39-4351-ADA4-83BBBE8D59EA}" destId="{01CD3E25-3EFE-4BB4-9DDF-09661F3298B7}" srcOrd="1" destOrd="0" presId="urn:microsoft.com/office/officeart/2005/8/layout/orgChart1"/>
    <dgm:cxn modelId="{06AE27D4-DBC1-42B5-AD6C-DAA813E4A8C1}" type="presParOf" srcId="{CD5CC880-BA39-4351-ADA4-83BBBE8D59EA}" destId="{7DCDAB66-7B17-48F5-99CF-7DD26B6DE1C1}" srcOrd="2" destOrd="0" presId="urn:microsoft.com/office/officeart/2005/8/layout/orgChart1"/>
    <dgm:cxn modelId="{DB0EBE01-A8C5-4408-BF0F-9F1ACBC42F15}" type="presParOf" srcId="{137C1543-1857-4D9B-A0A1-EC58EDC0A03A}" destId="{0D84D7E6-5C56-4574-A2D9-F9F542ABF4EA}" srcOrd="6" destOrd="0" presId="urn:microsoft.com/office/officeart/2005/8/layout/orgChart1"/>
    <dgm:cxn modelId="{2F133A39-C10D-4FC4-AE39-3677F5FB85F6}" type="presParOf" srcId="{137C1543-1857-4D9B-A0A1-EC58EDC0A03A}" destId="{95E9073D-7434-4CC9-96F8-49043BA7F497}" srcOrd="7" destOrd="0" presId="urn:microsoft.com/office/officeart/2005/8/layout/orgChart1"/>
    <dgm:cxn modelId="{270063EC-2789-48CB-B5AB-92DE569A2D91}" type="presParOf" srcId="{95E9073D-7434-4CC9-96F8-49043BA7F497}" destId="{988D63E5-8633-4667-A4BC-79E3F9CD657D}" srcOrd="0" destOrd="0" presId="urn:microsoft.com/office/officeart/2005/8/layout/orgChart1"/>
    <dgm:cxn modelId="{BBAE4D73-121B-41AD-ACC2-86649B874FA7}" type="presParOf" srcId="{988D63E5-8633-4667-A4BC-79E3F9CD657D}" destId="{8571123B-28F1-4859-A256-9E7B715C672D}" srcOrd="0" destOrd="0" presId="urn:microsoft.com/office/officeart/2005/8/layout/orgChart1"/>
    <dgm:cxn modelId="{5ADD43E8-87D4-4C50-88E5-1EC4569944F7}" type="presParOf" srcId="{988D63E5-8633-4667-A4BC-79E3F9CD657D}" destId="{FF33EA84-CFE4-4BC2-B6A3-9781BC312636}" srcOrd="1" destOrd="0" presId="urn:microsoft.com/office/officeart/2005/8/layout/orgChart1"/>
    <dgm:cxn modelId="{137D53DC-F24A-4662-98C8-CBB296C2E950}" type="presParOf" srcId="{95E9073D-7434-4CC9-96F8-49043BA7F497}" destId="{3A0B025E-A6E9-43A7-8B3B-23CED8DAA149}" srcOrd="1" destOrd="0" presId="urn:microsoft.com/office/officeart/2005/8/layout/orgChart1"/>
    <dgm:cxn modelId="{F9BD12E0-2E80-4A54-A2AF-CE47CE462EE2}" type="presParOf" srcId="{95E9073D-7434-4CC9-96F8-49043BA7F497}" destId="{4885B797-680C-441B-A3FD-3769A958EF7A}" srcOrd="2" destOrd="0" presId="urn:microsoft.com/office/officeart/2005/8/layout/orgChart1"/>
    <dgm:cxn modelId="{9CAC118B-96B8-4A47-99F5-6CD0BC7A8A04}" type="presParOf" srcId="{137C1543-1857-4D9B-A0A1-EC58EDC0A03A}" destId="{B73E3714-DF72-4518-82DD-B5600D0D73EC}" srcOrd="8" destOrd="0" presId="urn:microsoft.com/office/officeart/2005/8/layout/orgChart1"/>
    <dgm:cxn modelId="{52C4A1C5-F328-4564-B899-89F30CB133AD}" type="presParOf" srcId="{137C1543-1857-4D9B-A0A1-EC58EDC0A03A}" destId="{2B9284AD-37AA-4EB2-B7FE-FA7D59D09CE5}" srcOrd="9" destOrd="0" presId="urn:microsoft.com/office/officeart/2005/8/layout/orgChart1"/>
    <dgm:cxn modelId="{ECE83FFF-4AF4-4125-BA41-102776A5E943}" type="presParOf" srcId="{2B9284AD-37AA-4EB2-B7FE-FA7D59D09CE5}" destId="{C0F0A942-CA87-4C4D-BA24-709FDD43A698}" srcOrd="0" destOrd="0" presId="urn:microsoft.com/office/officeart/2005/8/layout/orgChart1"/>
    <dgm:cxn modelId="{769DF477-BB57-46FC-9FBC-DBCD18F3FBE2}" type="presParOf" srcId="{C0F0A942-CA87-4C4D-BA24-709FDD43A698}" destId="{B55AC596-0B45-4D26-9471-A15E47AE01DC}" srcOrd="0" destOrd="0" presId="urn:microsoft.com/office/officeart/2005/8/layout/orgChart1"/>
    <dgm:cxn modelId="{1C9C599D-D8B8-4F2F-AFB9-CC56DF4C6033}" type="presParOf" srcId="{C0F0A942-CA87-4C4D-BA24-709FDD43A698}" destId="{3331480B-CDAE-4E36-BFF9-BC6E5797BB3C}" srcOrd="1" destOrd="0" presId="urn:microsoft.com/office/officeart/2005/8/layout/orgChart1"/>
    <dgm:cxn modelId="{6B8A5000-25C1-47C0-A69F-E257B4B56823}" type="presParOf" srcId="{2B9284AD-37AA-4EB2-B7FE-FA7D59D09CE5}" destId="{D8D3DF1D-C193-4581-BCDC-1D8BDEE6E1FF}" srcOrd="1" destOrd="0" presId="urn:microsoft.com/office/officeart/2005/8/layout/orgChart1"/>
    <dgm:cxn modelId="{9EBA19C9-58AF-4B5F-8F30-ADEABB5986E0}" type="presParOf" srcId="{2B9284AD-37AA-4EB2-B7FE-FA7D59D09CE5}" destId="{0334588C-3D11-4141-8737-4769217834E2}" srcOrd="2" destOrd="0" presId="urn:microsoft.com/office/officeart/2005/8/layout/orgChart1"/>
    <dgm:cxn modelId="{954BE69B-6421-4331-9299-89D7EA3B9784}" type="presParOf" srcId="{137C1543-1857-4D9B-A0A1-EC58EDC0A03A}" destId="{75E30827-1584-4E5E-8056-89EB7A6D5061}" srcOrd="10" destOrd="0" presId="urn:microsoft.com/office/officeart/2005/8/layout/orgChart1"/>
    <dgm:cxn modelId="{CC6F4101-0978-4077-9527-74C6D1B99C90}" type="presParOf" srcId="{137C1543-1857-4D9B-A0A1-EC58EDC0A03A}" destId="{77FB3539-55CF-405D-9091-6871286B099C}" srcOrd="11" destOrd="0" presId="urn:microsoft.com/office/officeart/2005/8/layout/orgChart1"/>
    <dgm:cxn modelId="{BCEB1A5C-818B-47F4-A144-9C3E72D879BE}" type="presParOf" srcId="{77FB3539-55CF-405D-9091-6871286B099C}" destId="{5019BEBC-FB9B-4E3A-AEA8-2A39CF24C529}" srcOrd="0" destOrd="0" presId="urn:microsoft.com/office/officeart/2005/8/layout/orgChart1"/>
    <dgm:cxn modelId="{FB96355D-18BD-479D-A337-90B4923BD315}" type="presParOf" srcId="{5019BEBC-FB9B-4E3A-AEA8-2A39CF24C529}" destId="{1976FB4C-0AC9-49C0-A9D3-8006B07DB2C0}" srcOrd="0" destOrd="0" presId="urn:microsoft.com/office/officeart/2005/8/layout/orgChart1"/>
    <dgm:cxn modelId="{8854C53B-027E-493C-AB08-B77573F49A9D}" type="presParOf" srcId="{5019BEBC-FB9B-4E3A-AEA8-2A39CF24C529}" destId="{C058FAA3-59AD-4CB6-BB0F-074B07AEB691}" srcOrd="1" destOrd="0" presId="urn:microsoft.com/office/officeart/2005/8/layout/orgChart1"/>
    <dgm:cxn modelId="{3AB074D4-670D-4BBC-B15C-3778B0C0F411}" type="presParOf" srcId="{77FB3539-55CF-405D-9091-6871286B099C}" destId="{4DC7C3BF-5A23-4E44-84B6-A998FB2252CF}" srcOrd="1" destOrd="0" presId="urn:microsoft.com/office/officeart/2005/8/layout/orgChart1"/>
    <dgm:cxn modelId="{273315B8-0DB3-44C0-A5CD-DC47A54E1B0E}" type="presParOf" srcId="{77FB3539-55CF-405D-9091-6871286B099C}" destId="{7CD7E7D8-778B-4B30-A3E6-14C4A972D778}" srcOrd="2" destOrd="0" presId="urn:microsoft.com/office/officeart/2005/8/layout/orgChart1"/>
    <dgm:cxn modelId="{56069833-B534-4FEA-B46B-D8C11AB112A5}" type="presParOf" srcId="{137C1543-1857-4D9B-A0A1-EC58EDC0A03A}" destId="{7252DB6C-8E09-49D5-98E7-1CB6B569857C}" srcOrd="12" destOrd="0" presId="urn:microsoft.com/office/officeart/2005/8/layout/orgChart1"/>
    <dgm:cxn modelId="{0627D05D-14C7-4ADF-AD3F-A801411F8C6E}" type="presParOf" srcId="{137C1543-1857-4D9B-A0A1-EC58EDC0A03A}" destId="{38D84F86-892C-49F7-8E0D-70DA503BFCC2}" srcOrd="13" destOrd="0" presId="urn:microsoft.com/office/officeart/2005/8/layout/orgChart1"/>
    <dgm:cxn modelId="{8E03E01F-9822-49E0-8BDD-C4760C85D4A5}" type="presParOf" srcId="{38D84F86-892C-49F7-8E0D-70DA503BFCC2}" destId="{C3DE4A9D-0BDA-4097-A3BD-685FF1F76076}" srcOrd="0" destOrd="0" presId="urn:microsoft.com/office/officeart/2005/8/layout/orgChart1"/>
    <dgm:cxn modelId="{DB731378-A0B5-4A9E-BC36-82E2561B2DCA}" type="presParOf" srcId="{C3DE4A9D-0BDA-4097-A3BD-685FF1F76076}" destId="{15C1A3D3-71E7-4ECB-A971-2D227677D718}" srcOrd="0" destOrd="0" presId="urn:microsoft.com/office/officeart/2005/8/layout/orgChart1"/>
    <dgm:cxn modelId="{23562F3E-E723-48A1-8883-648CC00D01C4}" type="presParOf" srcId="{C3DE4A9D-0BDA-4097-A3BD-685FF1F76076}" destId="{4B1595B3-F896-4E93-9734-EC73221B0C6E}" srcOrd="1" destOrd="0" presId="urn:microsoft.com/office/officeart/2005/8/layout/orgChart1"/>
    <dgm:cxn modelId="{23E7901B-7DB4-4334-9CF7-342A953987FC}" type="presParOf" srcId="{38D84F86-892C-49F7-8E0D-70DA503BFCC2}" destId="{BCB62242-EDDD-456D-922F-7D886F144681}" srcOrd="1" destOrd="0" presId="urn:microsoft.com/office/officeart/2005/8/layout/orgChart1"/>
    <dgm:cxn modelId="{CE4250D5-0F20-49E7-9780-C9C9F5807A02}" type="presParOf" srcId="{38D84F86-892C-49F7-8E0D-70DA503BFCC2}" destId="{A35DB816-8E97-4698-AA65-188C2C921BDE}" srcOrd="2" destOrd="0" presId="urn:microsoft.com/office/officeart/2005/8/layout/orgChart1"/>
    <dgm:cxn modelId="{330B4B77-D627-4459-9D74-384319A6E273}" type="presParOf" srcId="{2B13F4AF-1223-4A99-972D-3ED1C97C9A0C}" destId="{8F10A6E2-9802-428A-83A9-6B97857978AD}" srcOrd="2" destOrd="0" presId="urn:microsoft.com/office/officeart/2005/8/layout/orgChart1"/>
    <dgm:cxn modelId="{948AE7C5-9A1C-42DC-A349-F22174717C10}" type="presParOf" srcId="{B81ECC9E-EB7D-4994-959F-BA1B5543E650}" destId="{C94AFD8E-FD9A-4804-9FD6-B424DB340416}" srcOrd="10" destOrd="0" presId="urn:microsoft.com/office/officeart/2005/8/layout/orgChart1"/>
    <dgm:cxn modelId="{7FA65A10-FF24-44AB-93C6-DA8ABF300CC9}" type="presParOf" srcId="{B81ECC9E-EB7D-4994-959F-BA1B5543E650}" destId="{CBBE39A1-14DD-4484-AE20-035320366E23}" srcOrd="11" destOrd="0" presId="urn:microsoft.com/office/officeart/2005/8/layout/orgChart1"/>
    <dgm:cxn modelId="{A9D4177B-EF7C-41FE-9173-C442E18BF4CC}" type="presParOf" srcId="{CBBE39A1-14DD-4484-AE20-035320366E23}" destId="{FBFF4E56-F716-4E8F-BE36-D613ED6D27CF}" srcOrd="0" destOrd="0" presId="urn:microsoft.com/office/officeart/2005/8/layout/orgChart1"/>
    <dgm:cxn modelId="{76A9DBB5-C9DF-4CF8-8130-9C428A38F33A}" type="presParOf" srcId="{FBFF4E56-F716-4E8F-BE36-D613ED6D27CF}" destId="{0597D145-9804-4D25-A637-37AACC040058}" srcOrd="0" destOrd="0" presId="urn:microsoft.com/office/officeart/2005/8/layout/orgChart1"/>
    <dgm:cxn modelId="{91598AFE-A8E6-4367-983A-A06AB3DD3E26}" type="presParOf" srcId="{FBFF4E56-F716-4E8F-BE36-D613ED6D27CF}" destId="{9387EC47-AD1D-4D4D-922A-70104807ABCD}" srcOrd="1" destOrd="0" presId="urn:microsoft.com/office/officeart/2005/8/layout/orgChart1"/>
    <dgm:cxn modelId="{B4E2B22A-B2E0-4C10-9A3D-82255DC89C38}" type="presParOf" srcId="{CBBE39A1-14DD-4484-AE20-035320366E23}" destId="{B4C29FAA-95FA-4AD2-86D8-B30890039C96}" srcOrd="1" destOrd="0" presId="urn:microsoft.com/office/officeart/2005/8/layout/orgChart1"/>
    <dgm:cxn modelId="{6FBE43F2-5C5C-4DB5-9CE1-38AFBAE3194E}" type="presParOf" srcId="{B4C29FAA-95FA-4AD2-86D8-B30890039C96}" destId="{7AA216A7-04B9-43D6-8CDB-259B88255543}" srcOrd="0" destOrd="0" presId="urn:microsoft.com/office/officeart/2005/8/layout/orgChart1"/>
    <dgm:cxn modelId="{949F1087-106D-42BE-8F56-3B90B1D85051}" type="presParOf" srcId="{B4C29FAA-95FA-4AD2-86D8-B30890039C96}" destId="{C0FC5C9C-02F9-425E-899E-F4D78EA115EF}" srcOrd="1" destOrd="0" presId="urn:microsoft.com/office/officeart/2005/8/layout/orgChart1"/>
    <dgm:cxn modelId="{9C769A93-3FD4-44F6-A8DB-A496CAEFD190}" type="presParOf" srcId="{C0FC5C9C-02F9-425E-899E-F4D78EA115EF}" destId="{2100E03A-577F-4B07-BABA-61EE00A85CC2}" srcOrd="0" destOrd="0" presId="urn:microsoft.com/office/officeart/2005/8/layout/orgChart1"/>
    <dgm:cxn modelId="{13AF90AF-4CAF-4F35-9227-FCE525253A55}" type="presParOf" srcId="{2100E03A-577F-4B07-BABA-61EE00A85CC2}" destId="{BB4AAA98-0074-460F-B577-F380D3A206AF}" srcOrd="0" destOrd="0" presId="urn:microsoft.com/office/officeart/2005/8/layout/orgChart1"/>
    <dgm:cxn modelId="{6D206D56-2BDC-4597-B1EF-00ED2B595F21}" type="presParOf" srcId="{2100E03A-577F-4B07-BABA-61EE00A85CC2}" destId="{6497372E-71E2-414C-AD9D-1CAACB97CB35}" srcOrd="1" destOrd="0" presId="urn:microsoft.com/office/officeart/2005/8/layout/orgChart1"/>
    <dgm:cxn modelId="{D017B55B-276F-466C-9DD7-3A4D2FA9E3D7}" type="presParOf" srcId="{C0FC5C9C-02F9-425E-899E-F4D78EA115EF}" destId="{A56576DB-F47B-46E3-92D6-8A2FA39A6FF2}" srcOrd="1" destOrd="0" presId="urn:microsoft.com/office/officeart/2005/8/layout/orgChart1"/>
    <dgm:cxn modelId="{5F47D02B-6780-4FA6-9F85-A23D8F1E2B14}" type="presParOf" srcId="{C0FC5C9C-02F9-425E-899E-F4D78EA115EF}" destId="{FA30AD70-17B7-410A-93F3-5C433706C0D9}" srcOrd="2" destOrd="0" presId="urn:microsoft.com/office/officeart/2005/8/layout/orgChart1"/>
    <dgm:cxn modelId="{4230C94B-856B-4E26-AF4F-B5DDAF4CA242}" type="presParOf" srcId="{B4C29FAA-95FA-4AD2-86D8-B30890039C96}" destId="{632E8263-A43A-476C-A79C-12304ABC9F66}" srcOrd="2" destOrd="0" presId="urn:microsoft.com/office/officeart/2005/8/layout/orgChart1"/>
    <dgm:cxn modelId="{FB3EDB86-3121-48D9-9C69-76426770EC40}" type="presParOf" srcId="{B4C29FAA-95FA-4AD2-86D8-B30890039C96}" destId="{239097DB-5F4C-45D9-AB36-C40DC9EA372A}" srcOrd="3" destOrd="0" presId="urn:microsoft.com/office/officeart/2005/8/layout/orgChart1"/>
    <dgm:cxn modelId="{744EB09E-1EA2-43D2-8D74-D6364E7AEE64}" type="presParOf" srcId="{239097DB-5F4C-45D9-AB36-C40DC9EA372A}" destId="{64C7DBC5-5BEB-44C9-90B0-99007685CA5E}" srcOrd="0" destOrd="0" presId="urn:microsoft.com/office/officeart/2005/8/layout/orgChart1"/>
    <dgm:cxn modelId="{66B29223-A49B-477F-98AA-9A5EEB62E771}" type="presParOf" srcId="{64C7DBC5-5BEB-44C9-90B0-99007685CA5E}" destId="{F4EB15A7-5B3F-43BB-A307-61B7C923A47B}" srcOrd="0" destOrd="0" presId="urn:microsoft.com/office/officeart/2005/8/layout/orgChart1"/>
    <dgm:cxn modelId="{1ACA6F1A-9CAE-4A32-BB14-A0F70096BA28}" type="presParOf" srcId="{64C7DBC5-5BEB-44C9-90B0-99007685CA5E}" destId="{6D099AD4-5E3D-4308-95FD-A3F0B6DAFDE9}" srcOrd="1" destOrd="0" presId="urn:microsoft.com/office/officeart/2005/8/layout/orgChart1"/>
    <dgm:cxn modelId="{EBE13587-D31F-4CCD-84B8-F1945AA8FF13}" type="presParOf" srcId="{239097DB-5F4C-45D9-AB36-C40DC9EA372A}" destId="{82C804D0-1FE0-4D10-A612-AE49BD653CAD}" srcOrd="1" destOrd="0" presId="urn:microsoft.com/office/officeart/2005/8/layout/orgChart1"/>
    <dgm:cxn modelId="{D1ADBCB4-9BED-48B5-A81A-0185CAB285AC}" type="presParOf" srcId="{239097DB-5F4C-45D9-AB36-C40DC9EA372A}" destId="{434E635A-0DB8-4D3B-90B6-E7CB0E998D91}" srcOrd="2" destOrd="0" presId="urn:microsoft.com/office/officeart/2005/8/layout/orgChart1"/>
    <dgm:cxn modelId="{EB8048FD-BD3D-4D3B-AC40-C1CFC9B57952}" type="presParOf" srcId="{CBBE39A1-14DD-4484-AE20-035320366E23}" destId="{46394588-4BB1-430B-818D-3E324F9B057F}" srcOrd="2" destOrd="0" presId="urn:microsoft.com/office/officeart/2005/8/layout/orgChart1"/>
    <dgm:cxn modelId="{570ADE30-F337-432F-A6CB-CFEE287093E8}" type="presParOf" srcId="{B81ECC9E-EB7D-4994-959F-BA1B5543E650}" destId="{F157AD28-890A-4B4A-B1AF-7645E50B3612}" srcOrd="12" destOrd="0" presId="urn:microsoft.com/office/officeart/2005/8/layout/orgChart1"/>
    <dgm:cxn modelId="{2104AC4D-7845-4768-9727-22E3B9663817}" type="presParOf" srcId="{B81ECC9E-EB7D-4994-959F-BA1B5543E650}" destId="{F253D188-4F6E-4655-9087-CA06CC9577FF}" srcOrd="13" destOrd="0" presId="urn:microsoft.com/office/officeart/2005/8/layout/orgChart1"/>
    <dgm:cxn modelId="{E0B1F857-404E-4E34-9A93-27AC2A556183}" type="presParOf" srcId="{F253D188-4F6E-4655-9087-CA06CC9577FF}" destId="{24D06E30-2E21-4195-B44D-7DD458BEBBE9}" srcOrd="0" destOrd="0" presId="urn:microsoft.com/office/officeart/2005/8/layout/orgChart1"/>
    <dgm:cxn modelId="{AD53DDC1-C986-4E7C-85A4-518E0E3266B8}" type="presParOf" srcId="{24D06E30-2E21-4195-B44D-7DD458BEBBE9}" destId="{7B2898F2-C20F-4952-A0EB-E06D31E8F0CA}" srcOrd="0" destOrd="0" presId="urn:microsoft.com/office/officeart/2005/8/layout/orgChart1"/>
    <dgm:cxn modelId="{7DC9CF06-CEA6-4F38-8231-D67869222053}" type="presParOf" srcId="{24D06E30-2E21-4195-B44D-7DD458BEBBE9}" destId="{D5EEFCA4-B03A-4F96-9B06-21283EBDFFDC}" srcOrd="1" destOrd="0" presId="urn:microsoft.com/office/officeart/2005/8/layout/orgChart1"/>
    <dgm:cxn modelId="{3CBFFEBD-3173-4B8A-B4CC-2B0DCB177CAD}" type="presParOf" srcId="{F253D188-4F6E-4655-9087-CA06CC9577FF}" destId="{C5F051D8-380C-4AEA-9BDA-C37AAC7B5F8C}" srcOrd="1" destOrd="0" presId="urn:microsoft.com/office/officeart/2005/8/layout/orgChart1"/>
    <dgm:cxn modelId="{AF9FB70B-522C-4DEC-B2D9-141D1E77A843}" type="presParOf" srcId="{C5F051D8-380C-4AEA-9BDA-C37AAC7B5F8C}" destId="{57AE014A-B410-4BAC-8CD0-28B802AA511B}" srcOrd="0" destOrd="0" presId="urn:microsoft.com/office/officeart/2005/8/layout/orgChart1"/>
    <dgm:cxn modelId="{0F2FF293-F0C8-48EF-B325-3634AFA78DA2}" type="presParOf" srcId="{C5F051D8-380C-4AEA-9BDA-C37AAC7B5F8C}" destId="{2540996B-03A0-4CCE-88DA-CF6129532376}" srcOrd="1" destOrd="0" presId="urn:microsoft.com/office/officeart/2005/8/layout/orgChart1"/>
    <dgm:cxn modelId="{EA4F7CE7-CDBD-45FD-97F7-71B5CBF4FD4B}" type="presParOf" srcId="{2540996B-03A0-4CCE-88DA-CF6129532376}" destId="{1CD341CC-0100-4A07-9C53-986C99DD2725}" srcOrd="0" destOrd="0" presId="urn:microsoft.com/office/officeart/2005/8/layout/orgChart1"/>
    <dgm:cxn modelId="{CB0910C1-1850-4CB0-AB9C-6A150B1FC22C}" type="presParOf" srcId="{1CD341CC-0100-4A07-9C53-986C99DD2725}" destId="{C33DF373-9274-412A-B90A-1FD6307CA66F}" srcOrd="0" destOrd="0" presId="urn:microsoft.com/office/officeart/2005/8/layout/orgChart1"/>
    <dgm:cxn modelId="{A19075A1-D46B-457E-B796-F2E2FFBAF8B5}" type="presParOf" srcId="{1CD341CC-0100-4A07-9C53-986C99DD2725}" destId="{B36039AB-2723-4EE9-9058-6C4CCAC39C0C}" srcOrd="1" destOrd="0" presId="urn:microsoft.com/office/officeart/2005/8/layout/orgChart1"/>
    <dgm:cxn modelId="{CFD6286C-5FF6-479F-BE89-0C71EDDF61B1}" type="presParOf" srcId="{2540996B-03A0-4CCE-88DA-CF6129532376}" destId="{5BC480ED-97C1-450A-8A87-6B5800759166}" srcOrd="1" destOrd="0" presId="urn:microsoft.com/office/officeart/2005/8/layout/orgChart1"/>
    <dgm:cxn modelId="{4B6AC485-CA59-4E02-B5D3-CF068199153E}" type="presParOf" srcId="{2540996B-03A0-4CCE-88DA-CF6129532376}" destId="{85DBAA04-6122-4845-8514-5D06B81E280E}" srcOrd="2" destOrd="0" presId="urn:microsoft.com/office/officeart/2005/8/layout/orgChart1"/>
    <dgm:cxn modelId="{0AA2A0F0-B209-4383-BACA-23A78ED6780E}" type="presParOf" srcId="{C5F051D8-380C-4AEA-9BDA-C37AAC7B5F8C}" destId="{0DA45A3D-1AAA-4E41-8E4D-06CBE129120C}" srcOrd="2" destOrd="0" presId="urn:microsoft.com/office/officeart/2005/8/layout/orgChart1"/>
    <dgm:cxn modelId="{260AC144-BC5E-48DD-8311-5D0EB7593F6D}" type="presParOf" srcId="{C5F051D8-380C-4AEA-9BDA-C37AAC7B5F8C}" destId="{5872A630-D88B-4942-904A-15EDCF1802F6}" srcOrd="3" destOrd="0" presId="urn:microsoft.com/office/officeart/2005/8/layout/orgChart1"/>
    <dgm:cxn modelId="{BB56EF4A-5EF4-48A5-BA5C-890C11B2EC30}" type="presParOf" srcId="{5872A630-D88B-4942-904A-15EDCF1802F6}" destId="{82E20D64-392C-4B21-833A-DD16986E9BD0}" srcOrd="0" destOrd="0" presId="urn:microsoft.com/office/officeart/2005/8/layout/orgChart1"/>
    <dgm:cxn modelId="{8DB8DCDE-36DA-462C-A37B-F5B640DA0420}" type="presParOf" srcId="{82E20D64-392C-4B21-833A-DD16986E9BD0}" destId="{3F902402-2842-4220-877F-E1C3949D9A52}" srcOrd="0" destOrd="0" presId="urn:microsoft.com/office/officeart/2005/8/layout/orgChart1"/>
    <dgm:cxn modelId="{CDF5F938-5C3F-4278-A42C-71C3EB9F468C}" type="presParOf" srcId="{82E20D64-392C-4B21-833A-DD16986E9BD0}" destId="{DCF7856D-A1A0-4F93-857A-08D715D16D3E}" srcOrd="1" destOrd="0" presId="urn:microsoft.com/office/officeart/2005/8/layout/orgChart1"/>
    <dgm:cxn modelId="{19A809ED-2EC0-455A-ACCA-8A3BC10CC545}" type="presParOf" srcId="{5872A630-D88B-4942-904A-15EDCF1802F6}" destId="{41700891-1B80-48BC-BB90-98D9E46A812F}" srcOrd="1" destOrd="0" presId="urn:microsoft.com/office/officeart/2005/8/layout/orgChart1"/>
    <dgm:cxn modelId="{AA8AB8E2-A003-4386-BC84-BDE87D99A141}" type="presParOf" srcId="{5872A630-D88B-4942-904A-15EDCF1802F6}" destId="{7C03D874-7975-4B47-A21D-D3794E49F53D}" srcOrd="2" destOrd="0" presId="urn:microsoft.com/office/officeart/2005/8/layout/orgChart1"/>
    <dgm:cxn modelId="{A730BE9F-5B63-4099-83ED-71C8A2B2A378}" type="presParOf" srcId="{C5F051D8-380C-4AEA-9BDA-C37AAC7B5F8C}" destId="{2C5CBEEA-5CBF-43A9-B911-73BCDF935248}" srcOrd="4" destOrd="0" presId="urn:microsoft.com/office/officeart/2005/8/layout/orgChart1"/>
    <dgm:cxn modelId="{6E905CDB-9DA0-4856-A841-91DB25B21F91}" type="presParOf" srcId="{C5F051D8-380C-4AEA-9BDA-C37AAC7B5F8C}" destId="{315871EB-87A3-4C21-A266-70A6346735B5}" srcOrd="5" destOrd="0" presId="urn:microsoft.com/office/officeart/2005/8/layout/orgChart1"/>
    <dgm:cxn modelId="{04094DAB-A12E-43E2-9B53-DB1DF373D184}" type="presParOf" srcId="{315871EB-87A3-4C21-A266-70A6346735B5}" destId="{8B215D70-4F19-4C64-A490-F97678963C2B}" srcOrd="0" destOrd="0" presId="urn:microsoft.com/office/officeart/2005/8/layout/orgChart1"/>
    <dgm:cxn modelId="{68087AB1-7196-41F7-8153-7AD4C6EAC92A}" type="presParOf" srcId="{8B215D70-4F19-4C64-A490-F97678963C2B}" destId="{1B4AB967-430C-4418-9F24-F1F08F8F9CB7}" srcOrd="0" destOrd="0" presId="urn:microsoft.com/office/officeart/2005/8/layout/orgChart1"/>
    <dgm:cxn modelId="{96D041E1-DA52-4BF5-9EE4-B402C9776A24}" type="presParOf" srcId="{8B215D70-4F19-4C64-A490-F97678963C2B}" destId="{F7277B9A-C0AA-4216-9C36-803875819702}" srcOrd="1" destOrd="0" presId="urn:microsoft.com/office/officeart/2005/8/layout/orgChart1"/>
    <dgm:cxn modelId="{01DA7804-32CC-4716-AD62-1EFFC409E39C}" type="presParOf" srcId="{315871EB-87A3-4C21-A266-70A6346735B5}" destId="{C54956B8-AABC-4755-BBF0-E9D4B1E1199E}" srcOrd="1" destOrd="0" presId="urn:microsoft.com/office/officeart/2005/8/layout/orgChart1"/>
    <dgm:cxn modelId="{612EFB42-0CA7-4A84-968B-8971D08B4BE0}" type="presParOf" srcId="{315871EB-87A3-4C21-A266-70A6346735B5}" destId="{07445F22-A7A7-4140-8C80-39E286F17009}" srcOrd="2" destOrd="0" presId="urn:microsoft.com/office/officeart/2005/8/layout/orgChart1"/>
    <dgm:cxn modelId="{D4FDCACF-643D-4E4A-867B-8E11721E1795}" type="presParOf" srcId="{C5F051D8-380C-4AEA-9BDA-C37AAC7B5F8C}" destId="{3D741F64-42C7-481E-A315-1CC792DB8202}" srcOrd="6" destOrd="0" presId="urn:microsoft.com/office/officeart/2005/8/layout/orgChart1"/>
    <dgm:cxn modelId="{908E589B-4EE3-4CBC-9669-FF95C483DFEF}" type="presParOf" srcId="{C5F051D8-380C-4AEA-9BDA-C37AAC7B5F8C}" destId="{BDC0ECA8-F75E-47EE-BE4E-F47AFED773C0}" srcOrd="7" destOrd="0" presId="urn:microsoft.com/office/officeart/2005/8/layout/orgChart1"/>
    <dgm:cxn modelId="{37E00170-F7C9-4A75-9872-5086FFA5729D}" type="presParOf" srcId="{BDC0ECA8-F75E-47EE-BE4E-F47AFED773C0}" destId="{014E8DBB-5460-41EC-91DC-0CB43F5DB063}" srcOrd="0" destOrd="0" presId="urn:microsoft.com/office/officeart/2005/8/layout/orgChart1"/>
    <dgm:cxn modelId="{9850C369-DF13-40C2-A851-234FACE60132}" type="presParOf" srcId="{014E8DBB-5460-41EC-91DC-0CB43F5DB063}" destId="{235D4F2E-2DAB-4BB9-93F5-460A2266EBCE}" srcOrd="0" destOrd="0" presId="urn:microsoft.com/office/officeart/2005/8/layout/orgChart1"/>
    <dgm:cxn modelId="{EA966B48-D2EA-49E6-A16D-5E051DABDA5E}" type="presParOf" srcId="{014E8DBB-5460-41EC-91DC-0CB43F5DB063}" destId="{C4F622FF-114F-4250-9697-3727AF000102}" srcOrd="1" destOrd="0" presId="urn:microsoft.com/office/officeart/2005/8/layout/orgChart1"/>
    <dgm:cxn modelId="{72BA2573-5664-475F-BFAA-59555FC6F33C}" type="presParOf" srcId="{BDC0ECA8-F75E-47EE-BE4E-F47AFED773C0}" destId="{37DAFBF8-F63E-4F35-B144-8A7D51E974A4}" srcOrd="1" destOrd="0" presId="urn:microsoft.com/office/officeart/2005/8/layout/orgChart1"/>
    <dgm:cxn modelId="{0AB9E1E5-9EE9-4241-AEE9-5AADCFD66DA2}" type="presParOf" srcId="{BDC0ECA8-F75E-47EE-BE4E-F47AFED773C0}" destId="{F1D1FD87-DE05-47B5-85F1-FE681CC8DE00}" srcOrd="2" destOrd="0" presId="urn:microsoft.com/office/officeart/2005/8/layout/orgChart1"/>
    <dgm:cxn modelId="{12FC5F62-6631-474A-94CA-0BF8AFF0B161}" type="presParOf" srcId="{C5F051D8-380C-4AEA-9BDA-C37AAC7B5F8C}" destId="{332EE4B5-A10B-4F2E-A3E2-A70C340A2241}" srcOrd="8" destOrd="0" presId="urn:microsoft.com/office/officeart/2005/8/layout/orgChart1"/>
    <dgm:cxn modelId="{A02A196C-72DB-42D5-8F43-66B5A4DA51F4}" type="presParOf" srcId="{C5F051D8-380C-4AEA-9BDA-C37AAC7B5F8C}" destId="{FB867AB0-4FBE-4E14-8034-79A6ADAD466F}" srcOrd="9" destOrd="0" presId="urn:microsoft.com/office/officeart/2005/8/layout/orgChart1"/>
    <dgm:cxn modelId="{8893D4EB-8FB9-467A-A230-B6C0CE7D6304}" type="presParOf" srcId="{FB867AB0-4FBE-4E14-8034-79A6ADAD466F}" destId="{A026D43C-2351-4DD5-AC4F-AA6D086967D9}" srcOrd="0" destOrd="0" presId="urn:microsoft.com/office/officeart/2005/8/layout/orgChart1"/>
    <dgm:cxn modelId="{4D5C2BF3-89FA-41B0-BBE5-48A017257EFB}" type="presParOf" srcId="{A026D43C-2351-4DD5-AC4F-AA6D086967D9}" destId="{C662DD6B-A693-4AE3-99F8-D8BBB041F3C7}" srcOrd="0" destOrd="0" presId="urn:microsoft.com/office/officeart/2005/8/layout/orgChart1"/>
    <dgm:cxn modelId="{7B2BC0A3-2CDB-4EB9-8D07-82E910CF8610}" type="presParOf" srcId="{A026D43C-2351-4DD5-AC4F-AA6D086967D9}" destId="{EC427660-9AE3-46AD-95E1-0B404066F5C0}" srcOrd="1" destOrd="0" presId="urn:microsoft.com/office/officeart/2005/8/layout/orgChart1"/>
    <dgm:cxn modelId="{384864BA-0B54-4211-B70C-4DAD4CD6D9B2}" type="presParOf" srcId="{FB867AB0-4FBE-4E14-8034-79A6ADAD466F}" destId="{64309240-199D-4BC5-976E-90B09A1116D1}" srcOrd="1" destOrd="0" presId="urn:microsoft.com/office/officeart/2005/8/layout/orgChart1"/>
    <dgm:cxn modelId="{60DA931A-4EB0-4CF0-A57D-E3E0529A326D}" type="presParOf" srcId="{FB867AB0-4FBE-4E14-8034-79A6ADAD466F}" destId="{06103AB3-AC17-4882-AEC4-ECB1520701A6}" srcOrd="2" destOrd="0" presId="urn:microsoft.com/office/officeart/2005/8/layout/orgChart1"/>
    <dgm:cxn modelId="{CB3FB9BB-73AD-436A-8E54-DC116F10607E}" type="presParOf" srcId="{F253D188-4F6E-4655-9087-CA06CC9577FF}" destId="{6D9B03FD-BC32-4335-A383-249BAEF403F0}" srcOrd="2" destOrd="0" presId="urn:microsoft.com/office/officeart/2005/8/layout/orgChart1"/>
    <dgm:cxn modelId="{B166FB88-CDB0-4225-948D-E3D1BAC8D7BF}" type="presParOf" srcId="{3CE6B551-F4D3-4DC8-8045-AE5D5C76DD8D}" destId="{1C7B75C9-572E-41CF-98D9-3F417B83ED5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EE4B5-A10B-4F2E-A3E2-A70C340A2241}">
      <dsp:nvSpPr>
        <dsp:cNvPr id="0" name=""/>
        <dsp:cNvSpPr/>
      </dsp:nvSpPr>
      <dsp:spPr>
        <a:xfrm>
          <a:off x="9881886" y="1500919"/>
          <a:ext cx="185768" cy="2852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2166"/>
              </a:lnTo>
              <a:lnTo>
                <a:pt x="185768" y="28521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41F64-42C7-481E-A315-1CC792DB8202}">
      <dsp:nvSpPr>
        <dsp:cNvPr id="0" name=""/>
        <dsp:cNvSpPr/>
      </dsp:nvSpPr>
      <dsp:spPr>
        <a:xfrm>
          <a:off x="9881886" y="1500919"/>
          <a:ext cx="185768" cy="2313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3009"/>
              </a:lnTo>
              <a:lnTo>
                <a:pt x="185768" y="23130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CBEEA-5CBF-43A9-B911-73BCDF935248}">
      <dsp:nvSpPr>
        <dsp:cNvPr id="0" name=""/>
        <dsp:cNvSpPr/>
      </dsp:nvSpPr>
      <dsp:spPr>
        <a:xfrm>
          <a:off x="9881886" y="1500919"/>
          <a:ext cx="185768" cy="1742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2365"/>
              </a:lnTo>
              <a:lnTo>
                <a:pt x="185768" y="17423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45A3D-1AAA-4E41-8E4D-06CBE129120C}">
      <dsp:nvSpPr>
        <dsp:cNvPr id="0" name=""/>
        <dsp:cNvSpPr/>
      </dsp:nvSpPr>
      <dsp:spPr>
        <a:xfrm>
          <a:off x="9881886" y="1500919"/>
          <a:ext cx="185768" cy="1140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233"/>
              </a:lnTo>
              <a:lnTo>
                <a:pt x="185768" y="11402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E014A-B410-4BAC-8CD0-28B802AA511B}">
      <dsp:nvSpPr>
        <dsp:cNvPr id="0" name=""/>
        <dsp:cNvSpPr/>
      </dsp:nvSpPr>
      <dsp:spPr>
        <a:xfrm>
          <a:off x="9881886" y="1500919"/>
          <a:ext cx="185768" cy="484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602"/>
              </a:lnTo>
              <a:lnTo>
                <a:pt x="185768" y="484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7AD28-890A-4B4A-B1AF-7645E50B3612}">
      <dsp:nvSpPr>
        <dsp:cNvPr id="0" name=""/>
        <dsp:cNvSpPr/>
      </dsp:nvSpPr>
      <dsp:spPr>
        <a:xfrm>
          <a:off x="5881665" y="621613"/>
          <a:ext cx="4495603" cy="260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38"/>
              </a:lnTo>
              <a:lnTo>
                <a:pt x="4495603" y="130038"/>
              </a:lnTo>
              <a:lnTo>
                <a:pt x="4495603" y="2600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2E8263-A43A-476C-A79C-12304ABC9F66}">
      <dsp:nvSpPr>
        <dsp:cNvPr id="0" name=""/>
        <dsp:cNvSpPr/>
      </dsp:nvSpPr>
      <dsp:spPr>
        <a:xfrm>
          <a:off x="8383351" y="1500919"/>
          <a:ext cx="185768" cy="1163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361"/>
              </a:lnTo>
              <a:lnTo>
                <a:pt x="185768" y="11633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216A7-04B9-43D6-8CDB-259B88255543}">
      <dsp:nvSpPr>
        <dsp:cNvPr id="0" name=""/>
        <dsp:cNvSpPr/>
      </dsp:nvSpPr>
      <dsp:spPr>
        <a:xfrm>
          <a:off x="8383351" y="1500919"/>
          <a:ext cx="185768" cy="47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583"/>
              </a:lnTo>
              <a:lnTo>
                <a:pt x="185768" y="4735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AFD8E-FD9A-4804-9FD6-B424DB340416}">
      <dsp:nvSpPr>
        <dsp:cNvPr id="0" name=""/>
        <dsp:cNvSpPr/>
      </dsp:nvSpPr>
      <dsp:spPr>
        <a:xfrm>
          <a:off x="5881665" y="621613"/>
          <a:ext cx="2997069" cy="260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38"/>
              </a:lnTo>
              <a:lnTo>
                <a:pt x="2997069" y="130038"/>
              </a:lnTo>
              <a:lnTo>
                <a:pt x="2997069" y="2600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2DB6C-8E09-49D5-98E7-1CB6B569857C}">
      <dsp:nvSpPr>
        <dsp:cNvPr id="0" name=""/>
        <dsp:cNvSpPr/>
      </dsp:nvSpPr>
      <dsp:spPr>
        <a:xfrm>
          <a:off x="6884816" y="1500919"/>
          <a:ext cx="185768" cy="3805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5708"/>
              </a:lnTo>
              <a:lnTo>
                <a:pt x="185768" y="38057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30827-1584-4E5E-8056-89EB7A6D5061}">
      <dsp:nvSpPr>
        <dsp:cNvPr id="0" name=""/>
        <dsp:cNvSpPr/>
      </dsp:nvSpPr>
      <dsp:spPr>
        <a:xfrm>
          <a:off x="6884816" y="1500919"/>
          <a:ext cx="185768" cy="3232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2976"/>
              </a:lnTo>
              <a:lnTo>
                <a:pt x="185768" y="32329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E3714-DF72-4518-82DD-B5600D0D73EC}">
      <dsp:nvSpPr>
        <dsp:cNvPr id="0" name=""/>
        <dsp:cNvSpPr/>
      </dsp:nvSpPr>
      <dsp:spPr>
        <a:xfrm>
          <a:off x="6884816" y="1500919"/>
          <a:ext cx="185768" cy="2639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9359"/>
              </a:lnTo>
              <a:lnTo>
                <a:pt x="185768" y="26393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84D7E6-5C56-4574-A2D9-F9F542ABF4EA}">
      <dsp:nvSpPr>
        <dsp:cNvPr id="0" name=""/>
        <dsp:cNvSpPr/>
      </dsp:nvSpPr>
      <dsp:spPr>
        <a:xfrm>
          <a:off x="6884816" y="1500919"/>
          <a:ext cx="185768" cy="2068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086"/>
              </a:lnTo>
              <a:lnTo>
                <a:pt x="185768" y="20680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EBD01-0E10-4538-BC4D-AE13EA3607CD}">
      <dsp:nvSpPr>
        <dsp:cNvPr id="0" name=""/>
        <dsp:cNvSpPr/>
      </dsp:nvSpPr>
      <dsp:spPr>
        <a:xfrm>
          <a:off x="6884816" y="1500919"/>
          <a:ext cx="185768" cy="1545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5828"/>
              </a:lnTo>
              <a:lnTo>
                <a:pt x="185768" y="15458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72EF7-EA10-47EF-8460-1DF7575ECE8B}">
      <dsp:nvSpPr>
        <dsp:cNvPr id="0" name=""/>
        <dsp:cNvSpPr/>
      </dsp:nvSpPr>
      <dsp:spPr>
        <a:xfrm>
          <a:off x="6884816" y="1500919"/>
          <a:ext cx="185768" cy="104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596"/>
              </a:lnTo>
              <a:lnTo>
                <a:pt x="185768" y="10455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5FE10-9644-44E4-B050-64C4BBDC2B26}">
      <dsp:nvSpPr>
        <dsp:cNvPr id="0" name=""/>
        <dsp:cNvSpPr/>
      </dsp:nvSpPr>
      <dsp:spPr>
        <a:xfrm>
          <a:off x="6884816" y="1500919"/>
          <a:ext cx="185768" cy="450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411"/>
              </a:lnTo>
              <a:lnTo>
                <a:pt x="185768" y="450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CED0C-3000-4CF2-A67C-33CBE5DD9297}">
      <dsp:nvSpPr>
        <dsp:cNvPr id="0" name=""/>
        <dsp:cNvSpPr/>
      </dsp:nvSpPr>
      <dsp:spPr>
        <a:xfrm>
          <a:off x="5881665" y="621613"/>
          <a:ext cx="1498534" cy="260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38"/>
              </a:lnTo>
              <a:lnTo>
                <a:pt x="1498534" y="130038"/>
              </a:lnTo>
              <a:lnTo>
                <a:pt x="1498534" y="2600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C3EEE-2CC8-47E4-863D-E7AF4D2A018C}">
      <dsp:nvSpPr>
        <dsp:cNvPr id="0" name=""/>
        <dsp:cNvSpPr/>
      </dsp:nvSpPr>
      <dsp:spPr>
        <a:xfrm>
          <a:off x="5386282" y="1500919"/>
          <a:ext cx="185768" cy="1899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9847"/>
              </a:lnTo>
              <a:lnTo>
                <a:pt x="185768" y="18998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DE2BA-AAC1-4A3A-B20F-C2FCBFF40AFF}">
      <dsp:nvSpPr>
        <dsp:cNvPr id="0" name=""/>
        <dsp:cNvSpPr/>
      </dsp:nvSpPr>
      <dsp:spPr>
        <a:xfrm>
          <a:off x="5386282" y="1500919"/>
          <a:ext cx="185768" cy="1234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767"/>
              </a:lnTo>
              <a:lnTo>
                <a:pt x="185768" y="12347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689F2-6EE8-45A3-AEA3-6D3D66ED9A23}">
      <dsp:nvSpPr>
        <dsp:cNvPr id="0" name=""/>
        <dsp:cNvSpPr/>
      </dsp:nvSpPr>
      <dsp:spPr>
        <a:xfrm>
          <a:off x="5386282" y="1500919"/>
          <a:ext cx="185768" cy="498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281"/>
              </a:lnTo>
              <a:lnTo>
                <a:pt x="185768" y="4982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C1B2D-2D6D-4C17-8B12-8D05F88D905A}">
      <dsp:nvSpPr>
        <dsp:cNvPr id="0" name=""/>
        <dsp:cNvSpPr/>
      </dsp:nvSpPr>
      <dsp:spPr>
        <a:xfrm>
          <a:off x="5835945" y="621613"/>
          <a:ext cx="91440" cy="260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0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D7799-9B35-4ACB-A8A1-FBB43279C6B6}">
      <dsp:nvSpPr>
        <dsp:cNvPr id="0" name=""/>
        <dsp:cNvSpPr/>
      </dsp:nvSpPr>
      <dsp:spPr>
        <a:xfrm>
          <a:off x="3887747" y="1500919"/>
          <a:ext cx="185768" cy="4026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714"/>
              </a:lnTo>
              <a:lnTo>
                <a:pt x="185768" y="40267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E8A0C-BC3D-4A3A-B4B8-AB08781F7A31}">
      <dsp:nvSpPr>
        <dsp:cNvPr id="0" name=""/>
        <dsp:cNvSpPr/>
      </dsp:nvSpPr>
      <dsp:spPr>
        <a:xfrm>
          <a:off x="3887747" y="1500919"/>
          <a:ext cx="185768" cy="3448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8366"/>
              </a:lnTo>
              <a:lnTo>
                <a:pt x="185768" y="34483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4686E1-CB33-4B58-ABA2-AF2C66F50162}">
      <dsp:nvSpPr>
        <dsp:cNvPr id="0" name=""/>
        <dsp:cNvSpPr/>
      </dsp:nvSpPr>
      <dsp:spPr>
        <a:xfrm>
          <a:off x="3887747" y="1500919"/>
          <a:ext cx="185768" cy="285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1358"/>
              </a:lnTo>
              <a:lnTo>
                <a:pt x="185768" y="28513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764C9-BDEC-4844-9905-B334E75F6AFD}">
      <dsp:nvSpPr>
        <dsp:cNvPr id="0" name=""/>
        <dsp:cNvSpPr/>
      </dsp:nvSpPr>
      <dsp:spPr>
        <a:xfrm>
          <a:off x="3887747" y="1500919"/>
          <a:ext cx="185768" cy="2264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403"/>
              </a:lnTo>
              <a:lnTo>
                <a:pt x="185768" y="22644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AB653-2C49-4169-B47D-45FEE4A4C020}">
      <dsp:nvSpPr>
        <dsp:cNvPr id="0" name=""/>
        <dsp:cNvSpPr/>
      </dsp:nvSpPr>
      <dsp:spPr>
        <a:xfrm>
          <a:off x="3887747" y="1500919"/>
          <a:ext cx="185768" cy="1701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152"/>
              </a:lnTo>
              <a:lnTo>
                <a:pt x="185768" y="17011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39FD0-116C-41FE-8CEA-C009A8CFA4BD}">
      <dsp:nvSpPr>
        <dsp:cNvPr id="0" name=""/>
        <dsp:cNvSpPr/>
      </dsp:nvSpPr>
      <dsp:spPr>
        <a:xfrm>
          <a:off x="3887747" y="1500919"/>
          <a:ext cx="185768" cy="1122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399"/>
              </a:lnTo>
              <a:lnTo>
                <a:pt x="185768" y="11223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0CB7F-65B7-4000-A275-50A14FC561C0}">
      <dsp:nvSpPr>
        <dsp:cNvPr id="0" name=""/>
        <dsp:cNvSpPr/>
      </dsp:nvSpPr>
      <dsp:spPr>
        <a:xfrm>
          <a:off x="3887747" y="1500919"/>
          <a:ext cx="185768" cy="476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140"/>
              </a:lnTo>
              <a:lnTo>
                <a:pt x="185768" y="4761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B0590-F887-4FDD-871C-164DF46C37AF}">
      <dsp:nvSpPr>
        <dsp:cNvPr id="0" name=""/>
        <dsp:cNvSpPr/>
      </dsp:nvSpPr>
      <dsp:spPr>
        <a:xfrm>
          <a:off x="4383130" y="621613"/>
          <a:ext cx="1498534" cy="260076"/>
        </a:xfrm>
        <a:custGeom>
          <a:avLst/>
          <a:gdLst/>
          <a:ahLst/>
          <a:cxnLst/>
          <a:rect l="0" t="0" r="0" b="0"/>
          <a:pathLst>
            <a:path>
              <a:moveTo>
                <a:pt x="1498534" y="0"/>
              </a:moveTo>
              <a:lnTo>
                <a:pt x="1498534" y="130038"/>
              </a:lnTo>
              <a:lnTo>
                <a:pt x="0" y="130038"/>
              </a:lnTo>
              <a:lnTo>
                <a:pt x="0" y="2600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66AD4-46DF-4299-8E04-39E0722F2629}">
      <dsp:nvSpPr>
        <dsp:cNvPr id="0" name=""/>
        <dsp:cNvSpPr/>
      </dsp:nvSpPr>
      <dsp:spPr>
        <a:xfrm>
          <a:off x="2389212" y="1500919"/>
          <a:ext cx="185768" cy="1113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962"/>
              </a:lnTo>
              <a:lnTo>
                <a:pt x="185768" y="11139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9F12C-64BA-421C-9CE9-823EDEA5672F}">
      <dsp:nvSpPr>
        <dsp:cNvPr id="0" name=""/>
        <dsp:cNvSpPr/>
      </dsp:nvSpPr>
      <dsp:spPr>
        <a:xfrm>
          <a:off x="2389212" y="1500919"/>
          <a:ext cx="185768" cy="47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583"/>
              </a:lnTo>
              <a:lnTo>
                <a:pt x="185768" y="4735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E0B02-CEA6-47A4-A224-919472B8D3B0}">
      <dsp:nvSpPr>
        <dsp:cNvPr id="0" name=""/>
        <dsp:cNvSpPr/>
      </dsp:nvSpPr>
      <dsp:spPr>
        <a:xfrm>
          <a:off x="2884596" y="621613"/>
          <a:ext cx="2997069" cy="260076"/>
        </a:xfrm>
        <a:custGeom>
          <a:avLst/>
          <a:gdLst/>
          <a:ahLst/>
          <a:cxnLst/>
          <a:rect l="0" t="0" r="0" b="0"/>
          <a:pathLst>
            <a:path>
              <a:moveTo>
                <a:pt x="2997069" y="0"/>
              </a:moveTo>
              <a:lnTo>
                <a:pt x="2997069" y="130038"/>
              </a:lnTo>
              <a:lnTo>
                <a:pt x="0" y="130038"/>
              </a:lnTo>
              <a:lnTo>
                <a:pt x="0" y="2600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3AEE23-6B2F-43D2-9231-A916C0E18847}">
      <dsp:nvSpPr>
        <dsp:cNvPr id="0" name=""/>
        <dsp:cNvSpPr/>
      </dsp:nvSpPr>
      <dsp:spPr>
        <a:xfrm>
          <a:off x="890678" y="1500919"/>
          <a:ext cx="185768" cy="1924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555"/>
              </a:lnTo>
              <a:lnTo>
                <a:pt x="185768" y="19245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844B8-5213-4DFC-8F30-AF396F34DCED}">
      <dsp:nvSpPr>
        <dsp:cNvPr id="0" name=""/>
        <dsp:cNvSpPr/>
      </dsp:nvSpPr>
      <dsp:spPr>
        <a:xfrm>
          <a:off x="890678" y="1500919"/>
          <a:ext cx="185768" cy="1433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753"/>
              </a:lnTo>
              <a:lnTo>
                <a:pt x="185768" y="14337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89581-45BD-4262-8A20-CC5E7AC62536}">
      <dsp:nvSpPr>
        <dsp:cNvPr id="0" name=""/>
        <dsp:cNvSpPr/>
      </dsp:nvSpPr>
      <dsp:spPr>
        <a:xfrm>
          <a:off x="890678" y="1500919"/>
          <a:ext cx="185768" cy="937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7509"/>
              </a:lnTo>
              <a:lnTo>
                <a:pt x="185768" y="9375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C21C9-5E15-456D-808C-C72C4F80EC56}">
      <dsp:nvSpPr>
        <dsp:cNvPr id="0" name=""/>
        <dsp:cNvSpPr/>
      </dsp:nvSpPr>
      <dsp:spPr>
        <a:xfrm>
          <a:off x="890678" y="1500919"/>
          <a:ext cx="185768" cy="409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712"/>
              </a:lnTo>
              <a:lnTo>
                <a:pt x="185768" y="4097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602D4-9891-445F-A5F9-3490070D6DF9}">
      <dsp:nvSpPr>
        <dsp:cNvPr id="0" name=""/>
        <dsp:cNvSpPr/>
      </dsp:nvSpPr>
      <dsp:spPr>
        <a:xfrm>
          <a:off x="1386061" y="621613"/>
          <a:ext cx="4495603" cy="260076"/>
        </a:xfrm>
        <a:custGeom>
          <a:avLst/>
          <a:gdLst/>
          <a:ahLst/>
          <a:cxnLst/>
          <a:rect l="0" t="0" r="0" b="0"/>
          <a:pathLst>
            <a:path>
              <a:moveTo>
                <a:pt x="4495603" y="0"/>
              </a:moveTo>
              <a:lnTo>
                <a:pt x="4495603" y="130038"/>
              </a:lnTo>
              <a:lnTo>
                <a:pt x="0" y="130038"/>
              </a:lnTo>
              <a:lnTo>
                <a:pt x="0" y="2600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13F8C-0BE0-40C6-9DB3-25954C04204D}">
      <dsp:nvSpPr>
        <dsp:cNvPr id="0" name=""/>
        <dsp:cNvSpPr/>
      </dsp:nvSpPr>
      <dsp:spPr>
        <a:xfrm>
          <a:off x="5262436" y="2384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/>
            <a:t>Construção do Hospital do </a:t>
          </a:r>
          <a:r>
            <a:rPr lang="pt-BR" sz="1200" b="1" kern="1200" dirty="0" err="1" smtClean="0"/>
            <a:t>Itapoã</a:t>
          </a:r>
          <a:endParaRPr lang="pt-BR" sz="1200" b="1" kern="1200" dirty="0"/>
        </a:p>
      </dsp:txBody>
      <dsp:txXfrm>
        <a:off x="5262436" y="2384"/>
        <a:ext cx="1238458" cy="619229"/>
      </dsp:txXfrm>
    </dsp:sp>
    <dsp:sp modelId="{82629409-10C6-4178-8406-770FC941E362}">
      <dsp:nvSpPr>
        <dsp:cNvPr id="0" name=""/>
        <dsp:cNvSpPr/>
      </dsp:nvSpPr>
      <dsp:spPr>
        <a:xfrm>
          <a:off x="766832" y="881690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766832" y="881690"/>
        <a:ext cx="1238458" cy="619229"/>
      </dsp:txXfrm>
    </dsp:sp>
    <dsp:sp modelId="{968C76EA-7541-4583-BC0D-529F536BC139}">
      <dsp:nvSpPr>
        <dsp:cNvPr id="0" name=""/>
        <dsp:cNvSpPr/>
      </dsp:nvSpPr>
      <dsp:spPr>
        <a:xfrm>
          <a:off x="1076447" y="1760995"/>
          <a:ext cx="688310" cy="2992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076447" y="1760995"/>
        <a:ext cx="688310" cy="299273"/>
      </dsp:txXfrm>
    </dsp:sp>
    <dsp:sp modelId="{377E99AE-5F98-4931-B2C7-118A3EA7AC25}">
      <dsp:nvSpPr>
        <dsp:cNvPr id="0" name=""/>
        <dsp:cNvSpPr/>
      </dsp:nvSpPr>
      <dsp:spPr>
        <a:xfrm>
          <a:off x="1076447" y="2320345"/>
          <a:ext cx="618139" cy="2361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076447" y="2320345"/>
        <a:ext cx="618139" cy="236167"/>
      </dsp:txXfrm>
    </dsp:sp>
    <dsp:sp modelId="{1B49F9DB-5620-4380-80C7-1739BDDB4662}">
      <dsp:nvSpPr>
        <dsp:cNvPr id="0" name=""/>
        <dsp:cNvSpPr/>
      </dsp:nvSpPr>
      <dsp:spPr>
        <a:xfrm rot="10800000" flipV="1">
          <a:off x="1076447" y="2816589"/>
          <a:ext cx="742220" cy="2361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 rot="-10800000">
        <a:off x="1076447" y="2816589"/>
        <a:ext cx="742220" cy="236167"/>
      </dsp:txXfrm>
    </dsp:sp>
    <dsp:sp modelId="{C4ED59DF-EF5A-4177-8CEA-74CFAB2E0275}">
      <dsp:nvSpPr>
        <dsp:cNvPr id="0" name=""/>
        <dsp:cNvSpPr/>
      </dsp:nvSpPr>
      <dsp:spPr>
        <a:xfrm>
          <a:off x="1076447" y="3312833"/>
          <a:ext cx="866276" cy="2252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076447" y="3312833"/>
        <a:ext cx="866276" cy="225281"/>
      </dsp:txXfrm>
    </dsp:sp>
    <dsp:sp modelId="{20F017F3-8982-498A-95D9-8A2AEC8C85B6}">
      <dsp:nvSpPr>
        <dsp:cNvPr id="0" name=""/>
        <dsp:cNvSpPr/>
      </dsp:nvSpPr>
      <dsp:spPr>
        <a:xfrm>
          <a:off x="2265367" y="881690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2265367" y="881690"/>
        <a:ext cx="1238458" cy="619229"/>
      </dsp:txXfrm>
    </dsp:sp>
    <dsp:sp modelId="{0A8083C7-DC2A-48BE-AAFD-BD009E699A17}">
      <dsp:nvSpPr>
        <dsp:cNvPr id="0" name=""/>
        <dsp:cNvSpPr/>
      </dsp:nvSpPr>
      <dsp:spPr>
        <a:xfrm>
          <a:off x="2574981" y="1760995"/>
          <a:ext cx="874066" cy="4270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 smtClean="0"/>
        </a:p>
      </dsp:txBody>
      <dsp:txXfrm>
        <a:off x="2574981" y="1760995"/>
        <a:ext cx="874066" cy="427014"/>
      </dsp:txXfrm>
    </dsp:sp>
    <dsp:sp modelId="{B55F0754-59FC-4E11-8CA1-279B65F8A6F3}">
      <dsp:nvSpPr>
        <dsp:cNvPr id="0" name=""/>
        <dsp:cNvSpPr/>
      </dsp:nvSpPr>
      <dsp:spPr>
        <a:xfrm>
          <a:off x="2574981" y="2448086"/>
          <a:ext cx="1095639" cy="333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2574981" y="2448086"/>
        <a:ext cx="1095639" cy="333591"/>
      </dsp:txXfrm>
    </dsp:sp>
    <dsp:sp modelId="{965C4786-B6AD-47A0-BB78-9976535BE36C}">
      <dsp:nvSpPr>
        <dsp:cNvPr id="0" name=""/>
        <dsp:cNvSpPr/>
      </dsp:nvSpPr>
      <dsp:spPr>
        <a:xfrm>
          <a:off x="3763901" y="881690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3763901" y="881690"/>
        <a:ext cx="1238458" cy="619229"/>
      </dsp:txXfrm>
    </dsp:sp>
    <dsp:sp modelId="{6D0A0FF6-CB8F-46CE-B4A8-6EC1DEEB29DA}">
      <dsp:nvSpPr>
        <dsp:cNvPr id="0" name=""/>
        <dsp:cNvSpPr/>
      </dsp:nvSpPr>
      <dsp:spPr>
        <a:xfrm>
          <a:off x="4073516" y="1760995"/>
          <a:ext cx="872753" cy="4321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 smtClean="0"/>
        </a:p>
      </dsp:txBody>
      <dsp:txXfrm>
        <a:off x="4073516" y="1760995"/>
        <a:ext cx="872753" cy="432129"/>
      </dsp:txXfrm>
    </dsp:sp>
    <dsp:sp modelId="{6104B04F-E4E1-4659-AF82-8501B0252277}">
      <dsp:nvSpPr>
        <dsp:cNvPr id="0" name=""/>
        <dsp:cNvSpPr/>
      </dsp:nvSpPr>
      <dsp:spPr>
        <a:xfrm>
          <a:off x="4073516" y="2453200"/>
          <a:ext cx="881844" cy="3402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4073516" y="2453200"/>
        <a:ext cx="881844" cy="340235"/>
      </dsp:txXfrm>
    </dsp:sp>
    <dsp:sp modelId="{884BE32E-80FD-4858-AA58-B090DF852B99}">
      <dsp:nvSpPr>
        <dsp:cNvPr id="0" name=""/>
        <dsp:cNvSpPr/>
      </dsp:nvSpPr>
      <dsp:spPr>
        <a:xfrm>
          <a:off x="4073516" y="3053512"/>
          <a:ext cx="898328" cy="2971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4073516" y="3053512"/>
        <a:ext cx="898328" cy="297118"/>
      </dsp:txXfrm>
    </dsp:sp>
    <dsp:sp modelId="{D877A139-BCD5-4F5F-8106-4C23D3533435}">
      <dsp:nvSpPr>
        <dsp:cNvPr id="0" name=""/>
        <dsp:cNvSpPr/>
      </dsp:nvSpPr>
      <dsp:spPr>
        <a:xfrm>
          <a:off x="4073516" y="3610707"/>
          <a:ext cx="972202" cy="3092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4073516" y="3610707"/>
        <a:ext cx="972202" cy="309230"/>
      </dsp:txXfrm>
    </dsp:sp>
    <dsp:sp modelId="{19DD163B-86F3-4642-85EB-CF37D763F84B}">
      <dsp:nvSpPr>
        <dsp:cNvPr id="0" name=""/>
        <dsp:cNvSpPr/>
      </dsp:nvSpPr>
      <dsp:spPr>
        <a:xfrm>
          <a:off x="4073516" y="4180014"/>
          <a:ext cx="895987" cy="344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4073516" y="4180014"/>
        <a:ext cx="895987" cy="344526"/>
      </dsp:txXfrm>
    </dsp:sp>
    <dsp:sp modelId="{B001C275-3C03-4567-B55E-65AC075CA7D2}">
      <dsp:nvSpPr>
        <dsp:cNvPr id="0" name=""/>
        <dsp:cNvSpPr/>
      </dsp:nvSpPr>
      <dsp:spPr>
        <a:xfrm>
          <a:off x="4073516" y="4784617"/>
          <a:ext cx="881311" cy="3293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4073516" y="4784617"/>
        <a:ext cx="881311" cy="329337"/>
      </dsp:txXfrm>
    </dsp:sp>
    <dsp:sp modelId="{AEA85D56-CEA3-4FB6-86E6-C556700789EF}">
      <dsp:nvSpPr>
        <dsp:cNvPr id="0" name=""/>
        <dsp:cNvSpPr/>
      </dsp:nvSpPr>
      <dsp:spPr>
        <a:xfrm>
          <a:off x="4073516" y="5374030"/>
          <a:ext cx="915356" cy="307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4073516" y="5374030"/>
        <a:ext cx="915356" cy="307205"/>
      </dsp:txXfrm>
    </dsp:sp>
    <dsp:sp modelId="{439F7F68-4CA1-4602-898E-2ECF88949FEE}">
      <dsp:nvSpPr>
        <dsp:cNvPr id="0" name=""/>
        <dsp:cNvSpPr/>
      </dsp:nvSpPr>
      <dsp:spPr>
        <a:xfrm>
          <a:off x="5262436" y="881690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5262436" y="881690"/>
        <a:ext cx="1238458" cy="619229"/>
      </dsp:txXfrm>
    </dsp:sp>
    <dsp:sp modelId="{F28784A2-156A-48EB-95D4-FBA8C81488C5}">
      <dsp:nvSpPr>
        <dsp:cNvPr id="0" name=""/>
        <dsp:cNvSpPr/>
      </dsp:nvSpPr>
      <dsp:spPr>
        <a:xfrm>
          <a:off x="5572050" y="1760995"/>
          <a:ext cx="952832" cy="4764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 smtClean="0"/>
        </a:p>
      </dsp:txBody>
      <dsp:txXfrm>
        <a:off x="5572050" y="1760995"/>
        <a:ext cx="952832" cy="476410"/>
      </dsp:txXfrm>
    </dsp:sp>
    <dsp:sp modelId="{C52403FC-901D-444C-90A6-2BAAB0326B64}">
      <dsp:nvSpPr>
        <dsp:cNvPr id="0" name=""/>
        <dsp:cNvSpPr/>
      </dsp:nvSpPr>
      <dsp:spPr>
        <a:xfrm>
          <a:off x="5572050" y="2497481"/>
          <a:ext cx="952832" cy="4764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5572050" y="2497481"/>
        <a:ext cx="952832" cy="476410"/>
      </dsp:txXfrm>
    </dsp:sp>
    <dsp:sp modelId="{729EDE23-36E2-4142-95FF-F7A34CACB5D5}">
      <dsp:nvSpPr>
        <dsp:cNvPr id="0" name=""/>
        <dsp:cNvSpPr/>
      </dsp:nvSpPr>
      <dsp:spPr>
        <a:xfrm>
          <a:off x="5572050" y="3233968"/>
          <a:ext cx="952820" cy="3335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5572050" y="3233968"/>
        <a:ext cx="952820" cy="333597"/>
      </dsp:txXfrm>
    </dsp:sp>
    <dsp:sp modelId="{9BF8B8CA-0F74-458E-8EE8-2026D585F5F5}">
      <dsp:nvSpPr>
        <dsp:cNvPr id="0" name=""/>
        <dsp:cNvSpPr/>
      </dsp:nvSpPr>
      <dsp:spPr>
        <a:xfrm>
          <a:off x="6760970" y="881690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6760970" y="881690"/>
        <a:ext cx="1238458" cy="619229"/>
      </dsp:txXfrm>
    </dsp:sp>
    <dsp:sp modelId="{BA7814DB-6E1E-4091-8A31-92335513339E}">
      <dsp:nvSpPr>
        <dsp:cNvPr id="0" name=""/>
        <dsp:cNvSpPr/>
      </dsp:nvSpPr>
      <dsp:spPr>
        <a:xfrm>
          <a:off x="7070585" y="1760995"/>
          <a:ext cx="737588" cy="3806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7070585" y="1760995"/>
        <a:ext cx="737588" cy="380671"/>
      </dsp:txXfrm>
    </dsp:sp>
    <dsp:sp modelId="{4F942662-04C2-47B5-BF24-71C620838E9C}">
      <dsp:nvSpPr>
        <dsp:cNvPr id="0" name=""/>
        <dsp:cNvSpPr/>
      </dsp:nvSpPr>
      <dsp:spPr>
        <a:xfrm>
          <a:off x="7070585" y="2401742"/>
          <a:ext cx="594769" cy="2895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7070585" y="2401742"/>
        <a:ext cx="594769" cy="289545"/>
      </dsp:txXfrm>
    </dsp:sp>
    <dsp:sp modelId="{7044C60E-B8D9-4515-ADC7-827EA00E75F8}">
      <dsp:nvSpPr>
        <dsp:cNvPr id="0" name=""/>
        <dsp:cNvSpPr/>
      </dsp:nvSpPr>
      <dsp:spPr>
        <a:xfrm>
          <a:off x="7070585" y="2951364"/>
          <a:ext cx="524363" cy="1907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7070585" y="2951364"/>
        <a:ext cx="524363" cy="190765"/>
      </dsp:txXfrm>
    </dsp:sp>
    <dsp:sp modelId="{8571123B-28F1-4859-A256-9E7B715C672D}">
      <dsp:nvSpPr>
        <dsp:cNvPr id="0" name=""/>
        <dsp:cNvSpPr/>
      </dsp:nvSpPr>
      <dsp:spPr>
        <a:xfrm>
          <a:off x="7070585" y="3402206"/>
          <a:ext cx="810001" cy="3335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7070585" y="3402206"/>
        <a:ext cx="810001" cy="333597"/>
      </dsp:txXfrm>
    </dsp:sp>
    <dsp:sp modelId="{B55AC596-0B45-4D26-9471-A15E47AE01DC}">
      <dsp:nvSpPr>
        <dsp:cNvPr id="0" name=""/>
        <dsp:cNvSpPr/>
      </dsp:nvSpPr>
      <dsp:spPr>
        <a:xfrm>
          <a:off x="7070585" y="3995880"/>
          <a:ext cx="810001" cy="2887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7070585" y="3995880"/>
        <a:ext cx="810001" cy="288796"/>
      </dsp:txXfrm>
    </dsp:sp>
    <dsp:sp modelId="{1976FB4C-0AC9-49C0-A9D3-8006B07DB2C0}">
      <dsp:nvSpPr>
        <dsp:cNvPr id="0" name=""/>
        <dsp:cNvSpPr/>
      </dsp:nvSpPr>
      <dsp:spPr>
        <a:xfrm>
          <a:off x="7070585" y="4544752"/>
          <a:ext cx="1024291" cy="3782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400" kern="1200"/>
        </a:p>
      </dsp:txBody>
      <dsp:txXfrm>
        <a:off x="7070585" y="4544752"/>
        <a:ext cx="1024291" cy="378287"/>
      </dsp:txXfrm>
    </dsp:sp>
    <dsp:sp modelId="{15C1A3D3-71E7-4ECB-A971-2D227677D718}">
      <dsp:nvSpPr>
        <dsp:cNvPr id="0" name=""/>
        <dsp:cNvSpPr/>
      </dsp:nvSpPr>
      <dsp:spPr>
        <a:xfrm>
          <a:off x="7070585" y="5183116"/>
          <a:ext cx="737588" cy="2470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7070585" y="5183116"/>
        <a:ext cx="737588" cy="247022"/>
      </dsp:txXfrm>
    </dsp:sp>
    <dsp:sp modelId="{0597D145-9804-4D25-A637-37AACC040058}">
      <dsp:nvSpPr>
        <dsp:cNvPr id="0" name=""/>
        <dsp:cNvSpPr/>
      </dsp:nvSpPr>
      <dsp:spPr>
        <a:xfrm>
          <a:off x="8259505" y="881690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8259505" y="881690"/>
        <a:ext cx="1238458" cy="619229"/>
      </dsp:txXfrm>
    </dsp:sp>
    <dsp:sp modelId="{BB4AAA98-0074-460F-B577-F380D3A206AF}">
      <dsp:nvSpPr>
        <dsp:cNvPr id="0" name=""/>
        <dsp:cNvSpPr/>
      </dsp:nvSpPr>
      <dsp:spPr>
        <a:xfrm>
          <a:off x="8569120" y="1760995"/>
          <a:ext cx="952820" cy="4270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 smtClean="0"/>
        </a:p>
      </dsp:txBody>
      <dsp:txXfrm>
        <a:off x="8569120" y="1760995"/>
        <a:ext cx="952820" cy="427014"/>
      </dsp:txXfrm>
    </dsp:sp>
    <dsp:sp modelId="{F4EB15A7-5B3F-43BB-A307-61B7C923A47B}">
      <dsp:nvSpPr>
        <dsp:cNvPr id="0" name=""/>
        <dsp:cNvSpPr/>
      </dsp:nvSpPr>
      <dsp:spPr>
        <a:xfrm>
          <a:off x="8569120" y="2448086"/>
          <a:ext cx="952820" cy="4323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8569120" y="2448086"/>
        <a:ext cx="952820" cy="432389"/>
      </dsp:txXfrm>
    </dsp:sp>
    <dsp:sp modelId="{7B2898F2-C20F-4952-A0EB-E06D31E8F0CA}">
      <dsp:nvSpPr>
        <dsp:cNvPr id="0" name=""/>
        <dsp:cNvSpPr/>
      </dsp:nvSpPr>
      <dsp:spPr>
        <a:xfrm>
          <a:off x="9758040" y="881690"/>
          <a:ext cx="1238458" cy="619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9758040" y="881690"/>
        <a:ext cx="1238458" cy="619229"/>
      </dsp:txXfrm>
    </dsp:sp>
    <dsp:sp modelId="{C33DF373-9274-412A-B90A-1FD6307CA66F}">
      <dsp:nvSpPr>
        <dsp:cNvPr id="0" name=""/>
        <dsp:cNvSpPr/>
      </dsp:nvSpPr>
      <dsp:spPr>
        <a:xfrm>
          <a:off x="10067654" y="1760995"/>
          <a:ext cx="945426" cy="4490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 smtClean="0"/>
        </a:p>
      </dsp:txBody>
      <dsp:txXfrm>
        <a:off x="10067654" y="1760995"/>
        <a:ext cx="945426" cy="449052"/>
      </dsp:txXfrm>
    </dsp:sp>
    <dsp:sp modelId="{3F902402-2842-4220-877F-E1C3949D9A52}">
      <dsp:nvSpPr>
        <dsp:cNvPr id="0" name=""/>
        <dsp:cNvSpPr/>
      </dsp:nvSpPr>
      <dsp:spPr>
        <a:xfrm>
          <a:off x="10067654" y="2470124"/>
          <a:ext cx="884618" cy="3420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0067654" y="2470124"/>
        <a:ext cx="884618" cy="342056"/>
      </dsp:txXfrm>
    </dsp:sp>
    <dsp:sp modelId="{1B4AB967-430C-4418-9F24-F1F08F8F9CB7}">
      <dsp:nvSpPr>
        <dsp:cNvPr id="0" name=""/>
        <dsp:cNvSpPr/>
      </dsp:nvSpPr>
      <dsp:spPr>
        <a:xfrm>
          <a:off x="10067654" y="3072256"/>
          <a:ext cx="884618" cy="3420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0067654" y="3072256"/>
        <a:ext cx="884618" cy="342056"/>
      </dsp:txXfrm>
    </dsp:sp>
    <dsp:sp modelId="{235D4F2E-2DAB-4BB9-93F5-460A2266EBCE}">
      <dsp:nvSpPr>
        <dsp:cNvPr id="0" name=""/>
        <dsp:cNvSpPr/>
      </dsp:nvSpPr>
      <dsp:spPr>
        <a:xfrm>
          <a:off x="10067654" y="3674388"/>
          <a:ext cx="945426" cy="27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0067654" y="3674388"/>
        <a:ext cx="945426" cy="279080"/>
      </dsp:txXfrm>
    </dsp:sp>
    <dsp:sp modelId="{C662DD6B-A693-4AE3-99F8-D8BBB041F3C7}">
      <dsp:nvSpPr>
        <dsp:cNvPr id="0" name=""/>
        <dsp:cNvSpPr/>
      </dsp:nvSpPr>
      <dsp:spPr>
        <a:xfrm>
          <a:off x="10067654" y="4213545"/>
          <a:ext cx="945426" cy="27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0067654" y="4213545"/>
        <a:ext cx="945426" cy="279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21B02-2C78-4905-8E7A-17A6CF3C8357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0898C-2E3F-43D7-8A17-E49D831B77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95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8"/>
            <a:ext cx="12192765" cy="685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7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15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01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98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8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14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5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68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46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36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7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FC81E-274B-4AB6-8D85-7DA30B99AF88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1E648-ADE5-48F5-ABA8-EAE9B15CAA2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8"/>
            <a:ext cx="12192765" cy="685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7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17052" y="386543"/>
            <a:ext cx="10058401" cy="603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latin typeface="Cambria" panose="02040503050406030204" pitchFamily="18" charset="0"/>
              </a:rPr>
              <a:t>Estrutura Analítica do Projeto - EAP</a:t>
            </a:r>
            <a:endParaRPr lang="pt-BR" sz="2400" b="1" dirty="0">
              <a:latin typeface="Cambria" panose="02040503050406030204" pitchFamily="18" charset="0"/>
            </a:endParaRPr>
          </a:p>
        </p:txBody>
      </p:sp>
      <p:sp>
        <p:nvSpPr>
          <p:cNvPr id="3" name="Retângulo Arredondado 2"/>
          <p:cNvSpPr/>
          <p:nvPr/>
        </p:nvSpPr>
        <p:spPr>
          <a:xfrm>
            <a:off x="7157544" y="5770179"/>
            <a:ext cx="4319752" cy="89918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044486"/>
              </p:ext>
            </p:extLst>
          </p:nvPr>
        </p:nvGraphicFramePr>
        <p:xfrm>
          <a:off x="168166" y="851338"/>
          <a:ext cx="11779914" cy="5683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651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Erika da Costa Madureira</dc:creator>
  <cp:lastModifiedBy>Bruno Teodoro dos Santos Rodrigues</cp:lastModifiedBy>
  <cp:revision>54</cp:revision>
  <dcterms:created xsi:type="dcterms:W3CDTF">2019-02-06T20:33:50Z</dcterms:created>
  <dcterms:modified xsi:type="dcterms:W3CDTF">2024-06-04T19:01:04Z</dcterms:modified>
</cp:coreProperties>
</file>